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54"/>
  </p:notesMasterIdLst>
  <p:sldIdLst>
    <p:sldId id="256" r:id="rId3"/>
    <p:sldId id="258" r:id="rId4"/>
    <p:sldId id="257" r:id="rId5"/>
    <p:sldId id="259" r:id="rId6"/>
    <p:sldId id="260" r:id="rId7"/>
    <p:sldId id="262" r:id="rId8"/>
    <p:sldId id="317" r:id="rId9"/>
    <p:sldId id="264" r:id="rId10"/>
    <p:sldId id="265" r:id="rId11"/>
    <p:sldId id="266" r:id="rId12"/>
    <p:sldId id="267" r:id="rId13"/>
    <p:sldId id="268" r:id="rId14"/>
    <p:sldId id="269" r:id="rId15"/>
    <p:sldId id="314" r:id="rId16"/>
    <p:sldId id="270" r:id="rId17"/>
    <p:sldId id="271" r:id="rId18"/>
    <p:sldId id="272" r:id="rId19"/>
    <p:sldId id="273" r:id="rId20"/>
    <p:sldId id="274" r:id="rId21"/>
    <p:sldId id="275" r:id="rId22"/>
    <p:sldId id="276" r:id="rId23"/>
    <p:sldId id="277" r:id="rId24"/>
    <p:sldId id="288" r:id="rId25"/>
    <p:sldId id="315" r:id="rId26"/>
    <p:sldId id="278" r:id="rId27"/>
    <p:sldId id="279" r:id="rId28"/>
    <p:sldId id="289" r:id="rId29"/>
    <p:sldId id="280"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9" r:id="rId45"/>
    <p:sldId id="310" r:id="rId46"/>
    <p:sldId id="312" r:id="rId47"/>
    <p:sldId id="313" r:id="rId48"/>
    <p:sldId id="304" r:id="rId49"/>
    <p:sldId id="305" r:id="rId50"/>
    <p:sldId id="306" r:id="rId51"/>
    <p:sldId id="307" r:id="rId52"/>
    <p:sldId id="308" r:id="rId5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233A"/>
    <a:srgbClr val="7AB0E3"/>
    <a:srgbClr val="96F9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1D117-0EAA-8F40-7105-D6C166C4B7B4}" v="323" dt="2023-07-04T08:19:30.545"/>
    <p1510:client id="{D9210881-98D5-D65E-4D27-6BB22996A219}" v="446" dt="2023-07-04T02:59:34.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828"/>
  </p:normalViewPr>
  <p:slideViewPr>
    <p:cSldViewPr snapToGrid="0">
      <p:cViewPr varScale="1">
        <p:scale>
          <a:sx n="102" d="100"/>
          <a:sy n="102" d="100"/>
        </p:scale>
        <p:origin x="208" y="664"/>
      </p:cViewPr>
      <p:guideLst/>
    </p:cSldViewPr>
  </p:slideViewPr>
  <p:notesTextViewPr>
    <p:cViewPr>
      <p:scale>
        <a:sx n="1" d="1"/>
        <a:sy n="1" d="1"/>
      </p:scale>
      <p:origin x="0" y="0"/>
    </p:cViewPr>
  </p:notesTextViewPr>
  <p:sorterViewPr>
    <p:cViewPr>
      <p:scale>
        <a:sx n="100" d="100"/>
        <a:sy n="100" d="100"/>
      </p:scale>
      <p:origin x="0" y="-89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게스트 사용자" userId="S::urn:spo:anon#69071a361ad43880177a71fadf9c2c3d4304164b628b7610d4e23d422d4872f4::" providerId="AD" clId="Web-{3C61D117-0EAA-8F40-7105-D6C166C4B7B4}"/>
    <pc:docChg chg="modSld">
      <pc:chgData name="게스트 사용자" userId="S::urn:spo:anon#69071a361ad43880177a71fadf9c2c3d4304164b628b7610d4e23d422d4872f4::" providerId="AD" clId="Web-{3C61D117-0EAA-8F40-7105-D6C166C4B7B4}" dt="2023-07-04T08:19:30.545" v="148" actId="14100"/>
      <pc:docMkLst>
        <pc:docMk/>
      </pc:docMkLst>
      <pc:sldChg chg="addSp modSp">
        <pc:chgData name="게스트 사용자" userId="S::urn:spo:anon#69071a361ad43880177a71fadf9c2c3d4304164b628b7610d4e23d422d4872f4::" providerId="AD" clId="Web-{3C61D117-0EAA-8F40-7105-D6C166C4B7B4}" dt="2023-07-04T08:14:35.208" v="33" actId="20577"/>
        <pc:sldMkLst>
          <pc:docMk/>
          <pc:sldMk cId="1660663008" sldId="257"/>
        </pc:sldMkLst>
        <pc:spChg chg="add mod">
          <ac:chgData name="게스트 사용자" userId="S::urn:spo:anon#69071a361ad43880177a71fadf9c2c3d4304164b628b7610d4e23d422d4872f4::" providerId="AD" clId="Web-{3C61D117-0EAA-8F40-7105-D6C166C4B7B4}" dt="2023-07-04T08:14:35.208" v="33" actId="20577"/>
          <ac:spMkLst>
            <pc:docMk/>
            <pc:sldMk cId="1660663008" sldId="257"/>
            <ac:spMk id="10" creationId="{F51F37EF-FF48-D709-C2DA-654C463605B3}"/>
          </ac:spMkLst>
        </pc:spChg>
      </pc:sldChg>
      <pc:sldChg chg="addSp delSp modSp">
        <pc:chgData name="게스트 사용자" userId="S::urn:spo:anon#69071a361ad43880177a71fadf9c2c3d4304164b628b7610d4e23d422d4872f4::" providerId="AD" clId="Web-{3C61D117-0EAA-8F40-7105-D6C166C4B7B4}" dt="2023-07-04T08:14:30.224" v="31" actId="20577"/>
        <pc:sldMkLst>
          <pc:docMk/>
          <pc:sldMk cId="1446407986" sldId="258"/>
        </pc:sldMkLst>
        <pc:spChg chg="add del mod">
          <ac:chgData name="게스트 사용자" userId="S::urn:spo:anon#69071a361ad43880177a71fadf9c2c3d4304164b628b7610d4e23d422d4872f4::" providerId="AD" clId="Web-{3C61D117-0EAA-8F40-7105-D6C166C4B7B4}" dt="2023-07-04T08:14:24.645" v="29"/>
          <ac:spMkLst>
            <pc:docMk/>
            <pc:sldMk cId="1446407986" sldId="258"/>
            <ac:spMk id="2" creationId="{B84FADB9-0DA3-D2C3-85E9-6B184BF635AC}"/>
          </ac:spMkLst>
        </pc:spChg>
        <pc:spChg chg="add mod">
          <ac:chgData name="게스트 사용자" userId="S::urn:spo:anon#69071a361ad43880177a71fadf9c2c3d4304164b628b7610d4e23d422d4872f4::" providerId="AD" clId="Web-{3C61D117-0EAA-8F40-7105-D6C166C4B7B4}" dt="2023-07-04T08:14:30.224" v="31" actId="20577"/>
          <ac:spMkLst>
            <pc:docMk/>
            <pc:sldMk cId="1446407986" sldId="258"/>
            <ac:spMk id="4" creationId="{4C907ED0-75C5-D62D-DB08-79DDFFDC8D39}"/>
          </ac:spMkLst>
        </pc:spChg>
      </pc:sldChg>
      <pc:sldChg chg="addSp modSp">
        <pc:chgData name="게스트 사용자" userId="S::urn:spo:anon#69071a361ad43880177a71fadf9c2c3d4304164b628b7610d4e23d422d4872f4::" providerId="AD" clId="Web-{3C61D117-0EAA-8F40-7105-D6C166C4B7B4}" dt="2023-07-04T08:14:39.302" v="35" actId="20577"/>
        <pc:sldMkLst>
          <pc:docMk/>
          <pc:sldMk cId="370957915" sldId="259"/>
        </pc:sldMkLst>
        <pc:spChg chg="add mod">
          <ac:chgData name="게스트 사용자" userId="S::urn:spo:anon#69071a361ad43880177a71fadf9c2c3d4304164b628b7610d4e23d422d4872f4::" providerId="AD" clId="Web-{3C61D117-0EAA-8F40-7105-D6C166C4B7B4}" dt="2023-07-04T08:14:39.302" v="35" actId="20577"/>
          <ac:spMkLst>
            <pc:docMk/>
            <pc:sldMk cId="370957915" sldId="259"/>
            <ac:spMk id="4" creationId="{6F43DDA8-A9BD-18C3-59CA-A86A711D35BE}"/>
          </ac:spMkLst>
        </pc:spChg>
      </pc:sldChg>
      <pc:sldChg chg="addSp">
        <pc:chgData name="게스트 사용자" userId="S::urn:spo:anon#69071a361ad43880177a71fadf9c2c3d4304164b628b7610d4e23d422d4872f4::" providerId="AD" clId="Web-{3C61D117-0EAA-8F40-7105-D6C166C4B7B4}" dt="2023-07-04T08:14:40.646" v="36"/>
        <pc:sldMkLst>
          <pc:docMk/>
          <pc:sldMk cId="252709528" sldId="260"/>
        </pc:sldMkLst>
        <pc:spChg chg="add">
          <ac:chgData name="게스트 사용자" userId="S::urn:spo:anon#69071a361ad43880177a71fadf9c2c3d4304164b628b7610d4e23d422d4872f4::" providerId="AD" clId="Web-{3C61D117-0EAA-8F40-7105-D6C166C4B7B4}" dt="2023-07-04T08:14:40.646" v="36"/>
          <ac:spMkLst>
            <pc:docMk/>
            <pc:sldMk cId="252709528" sldId="260"/>
            <ac:spMk id="5" creationId="{ECF820C1-1CC8-042B-309A-EF1F7C608F50}"/>
          </ac:spMkLst>
        </pc:spChg>
      </pc:sldChg>
      <pc:sldChg chg="addSp modSp">
        <pc:chgData name="게스트 사용자" userId="S::urn:spo:anon#69071a361ad43880177a71fadf9c2c3d4304164b628b7610d4e23d422d4872f4::" providerId="AD" clId="Web-{3C61D117-0EAA-8F40-7105-D6C166C4B7B4}" dt="2023-07-04T08:14:45.677" v="38" actId="20577"/>
        <pc:sldMkLst>
          <pc:docMk/>
          <pc:sldMk cId="1673851162" sldId="261"/>
        </pc:sldMkLst>
        <pc:spChg chg="add mod">
          <ac:chgData name="게스트 사용자" userId="S::urn:spo:anon#69071a361ad43880177a71fadf9c2c3d4304164b628b7610d4e23d422d4872f4::" providerId="AD" clId="Web-{3C61D117-0EAA-8F40-7105-D6C166C4B7B4}" dt="2023-07-04T08:14:45.677" v="38" actId="20577"/>
          <ac:spMkLst>
            <pc:docMk/>
            <pc:sldMk cId="1673851162" sldId="261"/>
            <ac:spMk id="8" creationId="{4BE29F8D-A806-9DA3-FD75-CB316BF895FD}"/>
          </ac:spMkLst>
        </pc:spChg>
      </pc:sldChg>
      <pc:sldChg chg="addSp modSp">
        <pc:chgData name="게스트 사용자" userId="S::urn:spo:anon#69071a361ad43880177a71fadf9c2c3d4304164b628b7610d4e23d422d4872f4::" providerId="AD" clId="Web-{3C61D117-0EAA-8F40-7105-D6C166C4B7B4}" dt="2023-07-04T08:14:49.959" v="40" actId="20577"/>
        <pc:sldMkLst>
          <pc:docMk/>
          <pc:sldMk cId="1041865661" sldId="262"/>
        </pc:sldMkLst>
        <pc:spChg chg="add mod">
          <ac:chgData name="게스트 사용자" userId="S::urn:spo:anon#69071a361ad43880177a71fadf9c2c3d4304164b628b7610d4e23d422d4872f4::" providerId="AD" clId="Web-{3C61D117-0EAA-8F40-7105-D6C166C4B7B4}" dt="2023-07-04T08:14:49.959" v="40" actId="20577"/>
          <ac:spMkLst>
            <pc:docMk/>
            <pc:sldMk cId="1041865661" sldId="262"/>
            <ac:spMk id="4" creationId="{86113C10-5405-A4EC-8733-2FBC19FADBB8}"/>
          </ac:spMkLst>
        </pc:spChg>
      </pc:sldChg>
      <pc:sldChg chg="addSp modSp">
        <pc:chgData name="게스트 사용자" userId="S::urn:spo:anon#69071a361ad43880177a71fadf9c2c3d4304164b628b7610d4e23d422d4872f4::" providerId="AD" clId="Web-{3C61D117-0EAA-8F40-7105-D6C166C4B7B4}" dt="2023-07-04T08:14:55.568" v="42" actId="20577"/>
        <pc:sldMkLst>
          <pc:docMk/>
          <pc:sldMk cId="2320319811" sldId="263"/>
        </pc:sldMkLst>
        <pc:spChg chg="add mod">
          <ac:chgData name="게스트 사용자" userId="S::urn:spo:anon#69071a361ad43880177a71fadf9c2c3d4304164b628b7610d4e23d422d4872f4::" providerId="AD" clId="Web-{3C61D117-0EAA-8F40-7105-D6C166C4B7B4}" dt="2023-07-04T08:14:55.568" v="42" actId="20577"/>
          <ac:spMkLst>
            <pc:docMk/>
            <pc:sldMk cId="2320319811" sldId="263"/>
            <ac:spMk id="6" creationId="{AB681916-5DF9-6AA0-E392-4B6056F4D768}"/>
          </ac:spMkLst>
        </pc:spChg>
      </pc:sldChg>
      <pc:sldChg chg="addSp modSp">
        <pc:chgData name="게스트 사용자" userId="S::urn:spo:anon#69071a361ad43880177a71fadf9c2c3d4304164b628b7610d4e23d422d4872f4::" providerId="AD" clId="Web-{3C61D117-0EAA-8F40-7105-D6C166C4B7B4}" dt="2023-07-04T08:14:59.787" v="44" actId="20577"/>
        <pc:sldMkLst>
          <pc:docMk/>
          <pc:sldMk cId="2749071827" sldId="264"/>
        </pc:sldMkLst>
        <pc:spChg chg="add mod">
          <ac:chgData name="게스트 사용자" userId="S::urn:spo:anon#69071a361ad43880177a71fadf9c2c3d4304164b628b7610d4e23d422d4872f4::" providerId="AD" clId="Web-{3C61D117-0EAA-8F40-7105-D6C166C4B7B4}" dt="2023-07-04T08:14:59.787" v="44" actId="20577"/>
          <ac:spMkLst>
            <pc:docMk/>
            <pc:sldMk cId="2749071827" sldId="264"/>
            <ac:spMk id="4" creationId="{67BC34CA-4660-951E-C846-4EEF5CF0DD35}"/>
          </ac:spMkLst>
        </pc:spChg>
      </pc:sldChg>
      <pc:sldChg chg="addSp modSp">
        <pc:chgData name="게스트 사용자" userId="S::urn:spo:anon#69071a361ad43880177a71fadf9c2c3d4304164b628b7610d4e23d422d4872f4::" providerId="AD" clId="Web-{3C61D117-0EAA-8F40-7105-D6C166C4B7B4}" dt="2023-07-04T08:15:04.881" v="46" actId="20577"/>
        <pc:sldMkLst>
          <pc:docMk/>
          <pc:sldMk cId="2694415432" sldId="265"/>
        </pc:sldMkLst>
        <pc:spChg chg="add mod">
          <ac:chgData name="게스트 사용자" userId="S::urn:spo:anon#69071a361ad43880177a71fadf9c2c3d4304164b628b7610d4e23d422d4872f4::" providerId="AD" clId="Web-{3C61D117-0EAA-8F40-7105-D6C166C4B7B4}" dt="2023-07-04T08:15:04.881" v="46" actId="20577"/>
          <ac:spMkLst>
            <pc:docMk/>
            <pc:sldMk cId="2694415432" sldId="265"/>
            <ac:spMk id="5" creationId="{E4BB532F-08C5-ABAF-A6D6-F755C68A6A0B}"/>
          </ac:spMkLst>
        </pc:spChg>
      </pc:sldChg>
      <pc:sldChg chg="addSp modSp">
        <pc:chgData name="게스트 사용자" userId="S::urn:spo:anon#69071a361ad43880177a71fadf9c2c3d4304164b628b7610d4e23d422d4872f4::" providerId="AD" clId="Web-{3C61D117-0EAA-8F40-7105-D6C166C4B7B4}" dt="2023-07-04T08:15:10.366" v="48" actId="20577"/>
        <pc:sldMkLst>
          <pc:docMk/>
          <pc:sldMk cId="2317021702" sldId="266"/>
        </pc:sldMkLst>
        <pc:spChg chg="add mod">
          <ac:chgData name="게스트 사용자" userId="S::urn:spo:anon#69071a361ad43880177a71fadf9c2c3d4304164b628b7610d4e23d422d4872f4::" providerId="AD" clId="Web-{3C61D117-0EAA-8F40-7105-D6C166C4B7B4}" dt="2023-07-04T08:15:10.366" v="48" actId="20577"/>
          <ac:spMkLst>
            <pc:docMk/>
            <pc:sldMk cId="2317021702" sldId="266"/>
            <ac:spMk id="3" creationId="{73E3F8C0-9D9E-2ED1-BBEE-18F5BDBA5131}"/>
          </ac:spMkLst>
        </pc:spChg>
      </pc:sldChg>
      <pc:sldChg chg="addSp modSp">
        <pc:chgData name="게스트 사용자" userId="S::urn:spo:anon#69071a361ad43880177a71fadf9c2c3d4304164b628b7610d4e23d422d4872f4::" providerId="AD" clId="Web-{3C61D117-0EAA-8F40-7105-D6C166C4B7B4}" dt="2023-07-04T08:15:23.944" v="50" actId="20577"/>
        <pc:sldMkLst>
          <pc:docMk/>
          <pc:sldMk cId="1144237681" sldId="267"/>
        </pc:sldMkLst>
        <pc:spChg chg="add mod">
          <ac:chgData name="게스트 사용자" userId="S::urn:spo:anon#69071a361ad43880177a71fadf9c2c3d4304164b628b7610d4e23d422d4872f4::" providerId="AD" clId="Web-{3C61D117-0EAA-8F40-7105-D6C166C4B7B4}" dt="2023-07-04T08:15:23.944" v="50" actId="20577"/>
          <ac:spMkLst>
            <pc:docMk/>
            <pc:sldMk cId="1144237681" sldId="267"/>
            <ac:spMk id="4" creationId="{8117D194-5255-12F5-90DB-1A74B238ED4F}"/>
          </ac:spMkLst>
        </pc:spChg>
      </pc:sldChg>
      <pc:sldChg chg="addSp modSp">
        <pc:chgData name="게스트 사용자" userId="S::urn:spo:anon#69071a361ad43880177a71fadf9c2c3d4304164b628b7610d4e23d422d4872f4::" providerId="AD" clId="Web-{3C61D117-0EAA-8F40-7105-D6C166C4B7B4}" dt="2023-07-04T08:15:28.444" v="52" actId="20577"/>
        <pc:sldMkLst>
          <pc:docMk/>
          <pc:sldMk cId="1625209604" sldId="268"/>
        </pc:sldMkLst>
        <pc:spChg chg="add mod">
          <ac:chgData name="게스트 사용자" userId="S::urn:spo:anon#69071a361ad43880177a71fadf9c2c3d4304164b628b7610d4e23d422d4872f4::" providerId="AD" clId="Web-{3C61D117-0EAA-8F40-7105-D6C166C4B7B4}" dt="2023-07-04T08:15:28.444" v="52" actId="20577"/>
          <ac:spMkLst>
            <pc:docMk/>
            <pc:sldMk cId="1625209604" sldId="268"/>
            <ac:spMk id="4" creationId="{7B263391-1EA2-6A51-EFB6-902363304289}"/>
          </ac:spMkLst>
        </pc:spChg>
      </pc:sldChg>
      <pc:sldChg chg="addSp modSp">
        <pc:chgData name="게스트 사용자" userId="S::urn:spo:anon#69071a361ad43880177a71fadf9c2c3d4304164b628b7610d4e23d422d4872f4::" providerId="AD" clId="Web-{3C61D117-0EAA-8F40-7105-D6C166C4B7B4}" dt="2023-07-04T08:15:32.538" v="54" actId="20577"/>
        <pc:sldMkLst>
          <pc:docMk/>
          <pc:sldMk cId="908980799" sldId="269"/>
        </pc:sldMkLst>
        <pc:spChg chg="add mod">
          <ac:chgData name="게스트 사용자" userId="S::urn:spo:anon#69071a361ad43880177a71fadf9c2c3d4304164b628b7610d4e23d422d4872f4::" providerId="AD" clId="Web-{3C61D117-0EAA-8F40-7105-D6C166C4B7B4}" dt="2023-07-04T08:15:32.538" v="54" actId="20577"/>
          <ac:spMkLst>
            <pc:docMk/>
            <pc:sldMk cId="908980799" sldId="269"/>
            <ac:spMk id="3" creationId="{912F9693-FCD8-E816-657F-39D0B8063249}"/>
          </ac:spMkLst>
        </pc:spChg>
      </pc:sldChg>
      <pc:sldChg chg="addSp modSp">
        <pc:chgData name="게스트 사용자" userId="S::urn:spo:anon#69071a361ad43880177a71fadf9c2c3d4304164b628b7610d4e23d422d4872f4::" providerId="AD" clId="Web-{3C61D117-0EAA-8F40-7105-D6C166C4B7B4}" dt="2023-07-04T08:15:41.538" v="58" actId="20577"/>
        <pc:sldMkLst>
          <pc:docMk/>
          <pc:sldMk cId="463843948" sldId="270"/>
        </pc:sldMkLst>
        <pc:spChg chg="add mod">
          <ac:chgData name="게스트 사용자" userId="S::urn:spo:anon#69071a361ad43880177a71fadf9c2c3d4304164b628b7610d4e23d422d4872f4::" providerId="AD" clId="Web-{3C61D117-0EAA-8F40-7105-D6C166C4B7B4}" dt="2023-07-04T08:15:41.538" v="58" actId="20577"/>
          <ac:spMkLst>
            <pc:docMk/>
            <pc:sldMk cId="463843948" sldId="270"/>
            <ac:spMk id="4" creationId="{CF10B203-357C-3250-FD10-31D8D45F954D}"/>
          </ac:spMkLst>
        </pc:spChg>
      </pc:sldChg>
      <pc:sldChg chg="addSp modSp">
        <pc:chgData name="게스트 사용자" userId="S::urn:spo:anon#69071a361ad43880177a71fadf9c2c3d4304164b628b7610d4e23d422d4872f4::" providerId="AD" clId="Web-{3C61D117-0EAA-8F40-7105-D6C166C4B7B4}" dt="2023-07-04T08:15:46.023" v="60" actId="20577"/>
        <pc:sldMkLst>
          <pc:docMk/>
          <pc:sldMk cId="1097857481" sldId="271"/>
        </pc:sldMkLst>
        <pc:spChg chg="add mod">
          <ac:chgData name="게스트 사용자" userId="S::urn:spo:anon#69071a361ad43880177a71fadf9c2c3d4304164b628b7610d4e23d422d4872f4::" providerId="AD" clId="Web-{3C61D117-0EAA-8F40-7105-D6C166C4B7B4}" dt="2023-07-04T08:15:46.023" v="60" actId="20577"/>
          <ac:spMkLst>
            <pc:docMk/>
            <pc:sldMk cId="1097857481" sldId="271"/>
            <ac:spMk id="4" creationId="{6EF02F3B-0DE0-A94A-D4E1-A191794CA61A}"/>
          </ac:spMkLst>
        </pc:spChg>
      </pc:sldChg>
      <pc:sldChg chg="addSp modSp">
        <pc:chgData name="게스트 사용자" userId="S::urn:spo:anon#69071a361ad43880177a71fadf9c2c3d4304164b628b7610d4e23d422d4872f4::" providerId="AD" clId="Web-{3C61D117-0EAA-8F40-7105-D6C166C4B7B4}" dt="2023-07-04T08:15:51.054" v="62" actId="20577"/>
        <pc:sldMkLst>
          <pc:docMk/>
          <pc:sldMk cId="1718730164" sldId="272"/>
        </pc:sldMkLst>
        <pc:spChg chg="add mod">
          <ac:chgData name="게스트 사용자" userId="S::urn:spo:anon#69071a361ad43880177a71fadf9c2c3d4304164b628b7610d4e23d422d4872f4::" providerId="AD" clId="Web-{3C61D117-0EAA-8F40-7105-D6C166C4B7B4}" dt="2023-07-04T08:15:51.054" v="62" actId="20577"/>
          <ac:spMkLst>
            <pc:docMk/>
            <pc:sldMk cId="1718730164" sldId="272"/>
            <ac:spMk id="4" creationId="{69C5D930-9488-CC83-DC1E-05CEE0DE6976}"/>
          </ac:spMkLst>
        </pc:spChg>
      </pc:sldChg>
      <pc:sldChg chg="addSp modSp">
        <pc:chgData name="게스트 사용자" userId="S::urn:spo:anon#69071a361ad43880177a71fadf9c2c3d4304164b628b7610d4e23d422d4872f4::" providerId="AD" clId="Web-{3C61D117-0EAA-8F40-7105-D6C166C4B7B4}" dt="2023-07-04T08:15:55.789" v="64" actId="20577"/>
        <pc:sldMkLst>
          <pc:docMk/>
          <pc:sldMk cId="2938448292" sldId="273"/>
        </pc:sldMkLst>
        <pc:spChg chg="add mod">
          <ac:chgData name="게스트 사용자" userId="S::urn:spo:anon#69071a361ad43880177a71fadf9c2c3d4304164b628b7610d4e23d422d4872f4::" providerId="AD" clId="Web-{3C61D117-0EAA-8F40-7105-D6C166C4B7B4}" dt="2023-07-04T08:15:55.789" v="64" actId="20577"/>
          <ac:spMkLst>
            <pc:docMk/>
            <pc:sldMk cId="2938448292" sldId="273"/>
            <ac:spMk id="4" creationId="{029A5B9F-A230-6426-7F75-3C685B6CB748}"/>
          </ac:spMkLst>
        </pc:spChg>
      </pc:sldChg>
      <pc:sldChg chg="addSp modSp">
        <pc:chgData name="게스트 사용자" userId="S::urn:spo:anon#69071a361ad43880177a71fadf9c2c3d4304164b628b7610d4e23d422d4872f4::" providerId="AD" clId="Web-{3C61D117-0EAA-8F40-7105-D6C166C4B7B4}" dt="2023-07-04T08:15:59.867" v="66" actId="20577"/>
        <pc:sldMkLst>
          <pc:docMk/>
          <pc:sldMk cId="1351765719" sldId="274"/>
        </pc:sldMkLst>
        <pc:spChg chg="add mod">
          <ac:chgData name="게스트 사용자" userId="S::urn:spo:anon#69071a361ad43880177a71fadf9c2c3d4304164b628b7610d4e23d422d4872f4::" providerId="AD" clId="Web-{3C61D117-0EAA-8F40-7105-D6C166C4B7B4}" dt="2023-07-04T08:15:59.867" v="66" actId="20577"/>
          <ac:spMkLst>
            <pc:docMk/>
            <pc:sldMk cId="1351765719" sldId="274"/>
            <ac:spMk id="4" creationId="{9FF8D802-484C-CF7B-730F-BA0856279F25}"/>
          </ac:spMkLst>
        </pc:spChg>
      </pc:sldChg>
      <pc:sldChg chg="addSp modSp">
        <pc:chgData name="게스트 사용자" userId="S::urn:spo:anon#69071a361ad43880177a71fadf9c2c3d4304164b628b7610d4e23d422d4872f4::" providerId="AD" clId="Web-{3C61D117-0EAA-8F40-7105-D6C166C4B7B4}" dt="2023-07-04T08:16:04.836" v="68" actId="20577"/>
        <pc:sldMkLst>
          <pc:docMk/>
          <pc:sldMk cId="313575065" sldId="275"/>
        </pc:sldMkLst>
        <pc:spChg chg="add mod">
          <ac:chgData name="게스트 사용자" userId="S::urn:spo:anon#69071a361ad43880177a71fadf9c2c3d4304164b628b7610d4e23d422d4872f4::" providerId="AD" clId="Web-{3C61D117-0EAA-8F40-7105-D6C166C4B7B4}" dt="2023-07-04T08:16:04.836" v="68" actId="20577"/>
          <ac:spMkLst>
            <pc:docMk/>
            <pc:sldMk cId="313575065" sldId="275"/>
            <ac:spMk id="4" creationId="{37657C26-8137-CAF1-3FB0-5253182BF25F}"/>
          </ac:spMkLst>
        </pc:spChg>
      </pc:sldChg>
      <pc:sldChg chg="addSp modSp">
        <pc:chgData name="게스트 사용자" userId="S::urn:spo:anon#69071a361ad43880177a71fadf9c2c3d4304164b628b7610d4e23d422d4872f4::" providerId="AD" clId="Web-{3C61D117-0EAA-8F40-7105-D6C166C4B7B4}" dt="2023-07-04T08:16:08.899" v="70" actId="20577"/>
        <pc:sldMkLst>
          <pc:docMk/>
          <pc:sldMk cId="588334554" sldId="276"/>
        </pc:sldMkLst>
        <pc:spChg chg="add mod">
          <ac:chgData name="게스트 사용자" userId="S::urn:spo:anon#69071a361ad43880177a71fadf9c2c3d4304164b628b7610d4e23d422d4872f4::" providerId="AD" clId="Web-{3C61D117-0EAA-8F40-7105-D6C166C4B7B4}" dt="2023-07-04T08:16:08.899" v="70" actId="20577"/>
          <ac:spMkLst>
            <pc:docMk/>
            <pc:sldMk cId="588334554" sldId="276"/>
            <ac:spMk id="4" creationId="{EFEE2F94-1F48-719C-F27C-C629A5E318A9}"/>
          </ac:spMkLst>
        </pc:spChg>
      </pc:sldChg>
      <pc:sldChg chg="addSp modSp">
        <pc:chgData name="게스트 사용자" userId="S::urn:spo:anon#69071a361ad43880177a71fadf9c2c3d4304164b628b7610d4e23d422d4872f4::" providerId="AD" clId="Web-{3C61D117-0EAA-8F40-7105-D6C166C4B7B4}" dt="2023-07-04T08:16:14.930" v="72" actId="20577"/>
        <pc:sldMkLst>
          <pc:docMk/>
          <pc:sldMk cId="158632847" sldId="277"/>
        </pc:sldMkLst>
        <pc:spChg chg="add mod">
          <ac:chgData name="게스트 사용자" userId="S::urn:spo:anon#69071a361ad43880177a71fadf9c2c3d4304164b628b7610d4e23d422d4872f4::" providerId="AD" clId="Web-{3C61D117-0EAA-8F40-7105-D6C166C4B7B4}" dt="2023-07-04T08:16:14.930" v="72" actId="20577"/>
          <ac:spMkLst>
            <pc:docMk/>
            <pc:sldMk cId="158632847" sldId="277"/>
            <ac:spMk id="4" creationId="{F8C49786-E52B-6661-73A5-56D66CB43E80}"/>
          </ac:spMkLst>
        </pc:spChg>
      </pc:sldChg>
      <pc:sldChg chg="addSp modSp">
        <pc:chgData name="게스트 사용자" userId="S::urn:spo:anon#69071a361ad43880177a71fadf9c2c3d4304164b628b7610d4e23d422d4872f4::" providerId="AD" clId="Web-{3C61D117-0EAA-8F40-7105-D6C166C4B7B4}" dt="2023-07-04T08:16:28.493" v="79" actId="20577"/>
        <pc:sldMkLst>
          <pc:docMk/>
          <pc:sldMk cId="3923112874" sldId="278"/>
        </pc:sldMkLst>
        <pc:spChg chg="add mod">
          <ac:chgData name="게스트 사용자" userId="S::urn:spo:anon#69071a361ad43880177a71fadf9c2c3d4304164b628b7610d4e23d422d4872f4::" providerId="AD" clId="Web-{3C61D117-0EAA-8F40-7105-D6C166C4B7B4}" dt="2023-07-04T08:16:28.493" v="79" actId="20577"/>
          <ac:spMkLst>
            <pc:docMk/>
            <pc:sldMk cId="3923112874" sldId="278"/>
            <ac:spMk id="4" creationId="{C14BB426-9C4A-BD8B-D870-466429F550BD}"/>
          </ac:spMkLst>
        </pc:spChg>
      </pc:sldChg>
      <pc:sldChg chg="addSp modSp">
        <pc:chgData name="게스트 사용자" userId="S::urn:spo:anon#69071a361ad43880177a71fadf9c2c3d4304164b628b7610d4e23d422d4872f4::" providerId="AD" clId="Web-{3C61D117-0EAA-8F40-7105-D6C166C4B7B4}" dt="2023-07-04T08:16:35.353" v="82" actId="20577"/>
        <pc:sldMkLst>
          <pc:docMk/>
          <pc:sldMk cId="2087679232" sldId="279"/>
        </pc:sldMkLst>
        <pc:spChg chg="add mod">
          <ac:chgData name="게스트 사용자" userId="S::urn:spo:anon#69071a361ad43880177a71fadf9c2c3d4304164b628b7610d4e23d422d4872f4::" providerId="AD" clId="Web-{3C61D117-0EAA-8F40-7105-D6C166C4B7B4}" dt="2023-07-04T08:16:35.353" v="82" actId="20577"/>
          <ac:spMkLst>
            <pc:docMk/>
            <pc:sldMk cId="2087679232" sldId="279"/>
            <ac:spMk id="4" creationId="{CC4D948E-3563-B260-506F-656788DEDF6D}"/>
          </ac:spMkLst>
        </pc:spChg>
      </pc:sldChg>
      <pc:sldChg chg="addSp modSp">
        <pc:chgData name="게스트 사용자" userId="S::urn:spo:anon#69071a361ad43880177a71fadf9c2c3d4304164b628b7610d4e23d422d4872f4::" providerId="AD" clId="Web-{3C61D117-0EAA-8F40-7105-D6C166C4B7B4}" dt="2023-07-04T08:16:44.259" v="87" actId="20577"/>
        <pc:sldMkLst>
          <pc:docMk/>
          <pc:sldMk cId="1849169360" sldId="280"/>
        </pc:sldMkLst>
        <pc:spChg chg="add mod">
          <ac:chgData name="게스트 사용자" userId="S::urn:spo:anon#69071a361ad43880177a71fadf9c2c3d4304164b628b7610d4e23d422d4872f4::" providerId="AD" clId="Web-{3C61D117-0EAA-8F40-7105-D6C166C4B7B4}" dt="2023-07-04T08:16:44.259" v="87" actId="20577"/>
          <ac:spMkLst>
            <pc:docMk/>
            <pc:sldMk cId="1849169360" sldId="280"/>
            <ac:spMk id="4" creationId="{D1312CC3-9409-6DDF-F387-8713116F8B09}"/>
          </ac:spMkLst>
        </pc:spChg>
      </pc:sldChg>
      <pc:sldChg chg="addSp modSp">
        <pc:chgData name="게스트 사용자" userId="S::urn:spo:anon#69071a361ad43880177a71fadf9c2c3d4304164b628b7610d4e23d422d4872f4::" providerId="AD" clId="Web-{3C61D117-0EAA-8F40-7105-D6C166C4B7B4}" dt="2023-07-04T08:16:18.508" v="74" actId="20577"/>
        <pc:sldMkLst>
          <pc:docMk/>
          <pc:sldMk cId="3759709564" sldId="288"/>
        </pc:sldMkLst>
        <pc:spChg chg="add mod">
          <ac:chgData name="게스트 사용자" userId="S::urn:spo:anon#69071a361ad43880177a71fadf9c2c3d4304164b628b7610d4e23d422d4872f4::" providerId="AD" clId="Web-{3C61D117-0EAA-8F40-7105-D6C166C4B7B4}" dt="2023-07-04T08:16:18.508" v="74" actId="20577"/>
          <ac:spMkLst>
            <pc:docMk/>
            <pc:sldMk cId="3759709564" sldId="288"/>
            <ac:spMk id="3" creationId="{E38716E0-6CFA-76AE-6184-9D6E8A204C5E}"/>
          </ac:spMkLst>
        </pc:spChg>
      </pc:sldChg>
      <pc:sldChg chg="addSp modSp">
        <pc:chgData name="게스트 사용자" userId="S::urn:spo:anon#69071a361ad43880177a71fadf9c2c3d4304164b628b7610d4e23d422d4872f4::" providerId="AD" clId="Web-{3C61D117-0EAA-8F40-7105-D6C166C4B7B4}" dt="2023-07-04T08:16:39.103" v="85" actId="20577"/>
        <pc:sldMkLst>
          <pc:docMk/>
          <pc:sldMk cId="3492343909" sldId="289"/>
        </pc:sldMkLst>
        <pc:spChg chg="add mod">
          <ac:chgData name="게스트 사용자" userId="S::urn:spo:anon#69071a361ad43880177a71fadf9c2c3d4304164b628b7610d4e23d422d4872f4::" providerId="AD" clId="Web-{3C61D117-0EAA-8F40-7105-D6C166C4B7B4}" dt="2023-07-04T08:16:39.103" v="85" actId="20577"/>
          <ac:spMkLst>
            <pc:docMk/>
            <pc:sldMk cId="3492343909" sldId="289"/>
            <ac:spMk id="3" creationId="{4AB08F43-4920-5C1A-EEAC-B1C8AF010ACF}"/>
          </ac:spMkLst>
        </pc:spChg>
      </pc:sldChg>
      <pc:sldChg chg="addSp modSp">
        <pc:chgData name="게스트 사용자" userId="S::urn:spo:anon#69071a361ad43880177a71fadf9c2c3d4304164b628b7610d4e23d422d4872f4::" providerId="AD" clId="Web-{3C61D117-0EAA-8F40-7105-D6C166C4B7B4}" dt="2023-07-04T08:16:51.306" v="89" actId="20577"/>
        <pc:sldMkLst>
          <pc:docMk/>
          <pc:sldMk cId="3371195006" sldId="290"/>
        </pc:sldMkLst>
        <pc:spChg chg="add mod">
          <ac:chgData name="게스트 사용자" userId="S::urn:spo:anon#69071a361ad43880177a71fadf9c2c3d4304164b628b7610d4e23d422d4872f4::" providerId="AD" clId="Web-{3C61D117-0EAA-8F40-7105-D6C166C4B7B4}" dt="2023-07-04T08:16:51.306" v="89" actId="20577"/>
          <ac:spMkLst>
            <pc:docMk/>
            <pc:sldMk cId="3371195006" sldId="290"/>
            <ac:spMk id="4" creationId="{C79A0FE3-4F82-36D6-245F-E45570EA3BF6}"/>
          </ac:spMkLst>
        </pc:spChg>
      </pc:sldChg>
      <pc:sldChg chg="addSp modSp">
        <pc:chgData name="게스트 사용자" userId="S::urn:spo:anon#69071a361ad43880177a71fadf9c2c3d4304164b628b7610d4e23d422d4872f4::" providerId="AD" clId="Web-{3C61D117-0EAA-8F40-7105-D6C166C4B7B4}" dt="2023-07-04T08:17:02.556" v="93" actId="20577"/>
        <pc:sldMkLst>
          <pc:docMk/>
          <pc:sldMk cId="2231815336" sldId="291"/>
        </pc:sldMkLst>
        <pc:spChg chg="add mod">
          <ac:chgData name="게스트 사용자" userId="S::urn:spo:anon#69071a361ad43880177a71fadf9c2c3d4304164b628b7610d4e23d422d4872f4::" providerId="AD" clId="Web-{3C61D117-0EAA-8F40-7105-D6C166C4B7B4}" dt="2023-07-04T08:17:02.556" v="93" actId="20577"/>
          <ac:spMkLst>
            <pc:docMk/>
            <pc:sldMk cId="2231815336" sldId="291"/>
            <ac:spMk id="4" creationId="{F2BB56D8-81FE-9CD0-22BA-124564D183BB}"/>
          </ac:spMkLst>
        </pc:spChg>
      </pc:sldChg>
      <pc:sldChg chg="addSp modSp">
        <pc:chgData name="게스트 사용자" userId="S::urn:spo:anon#69071a361ad43880177a71fadf9c2c3d4304164b628b7610d4e23d422d4872f4::" providerId="AD" clId="Web-{3C61D117-0EAA-8F40-7105-D6C166C4B7B4}" dt="2023-07-04T08:17:07.666" v="95" actId="20577"/>
        <pc:sldMkLst>
          <pc:docMk/>
          <pc:sldMk cId="78262143" sldId="292"/>
        </pc:sldMkLst>
        <pc:spChg chg="add mod">
          <ac:chgData name="게스트 사용자" userId="S::urn:spo:anon#69071a361ad43880177a71fadf9c2c3d4304164b628b7610d4e23d422d4872f4::" providerId="AD" clId="Web-{3C61D117-0EAA-8F40-7105-D6C166C4B7B4}" dt="2023-07-04T08:17:07.666" v="95" actId="20577"/>
          <ac:spMkLst>
            <pc:docMk/>
            <pc:sldMk cId="78262143" sldId="292"/>
            <ac:spMk id="4" creationId="{9A79696B-5A55-38AC-DE09-B1101198B8F5}"/>
          </ac:spMkLst>
        </pc:spChg>
      </pc:sldChg>
      <pc:sldChg chg="addSp modSp">
        <pc:chgData name="게스트 사용자" userId="S::urn:spo:anon#69071a361ad43880177a71fadf9c2c3d4304164b628b7610d4e23d422d4872f4::" providerId="AD" clId="Web-{3C61D117-0EAA-8F40-7105-D6C166C4B7B4}" dt="2023-07-04T08:17:12.822" v="97" actId="20577"/>
        <pc:sldMkLst>
          <pc:docMk/>
          <pc:sldMk cId="4251552549" sldId="293"/>
        </pc:sldMkLst>
        <pc:spChg chg="add mod">
          <ac:chgData name="게스트 사용자" userId="S::urn:spo:anon#69071a361ad43880177a71fadf9c2c3d4304164b628b7610d4e23d422d4872f4::" providerId="AD" clId="Web-{3C61D117-0EAA-8F40-7105-D6C166C4B7B4}" dt="2023-07-04T08:17:12.822" v="97" actId="20577"/>
          <ac:spMkLst>
            <pc:docMk/>
            <pc:sldMk cId="4251552549" sldId="293"/>
            <ac:spMk id="3" creationId="{6744547B-477E-5692-4C44-3593B1DF79DD}"/>
          </ac:spMkLst>
        </pc:spChg>
      </pc:sldChg>
      <pc:sldChg chg="addSp delSp modSp">
        <pc:chgData name="게스트 사용자" userId="S::urn:spo:anon#69071a361ad43880177a71fadf9c2c3d4304164b628b7610d4e23d422d4872f4::" providerId="AD" clId="Web-{3C61D117-0EAA-8F40-7105-D6C166C4B7B4}" dt="2023-07-04T08:17:19.963" v="100" actId="20577"/>
        <pc:sldMkLst>
          <pc:docMk/>
          <pc:sldMk cId="2258537116" sldId="294"/>
        </pc:sldMkLst>
        <pc:spChg chg="add del mod">
          <ac:chgData name="게스트 사용자" userId="S::urn:spo:anon#69071a361ad43880177a71fadf9c2c3d4304164b628b7610d4e23d422d4872f4::" providerId="AD" clId="Web-{3C61D117-0EAA-8F40-7105-D6C166C4B7B4}" dt="2023-07-04T08:17:15.526" v="98"/>
          <ac:spMkLst>
            <pc:docMk/>
            <pc:sldMk cId="2258537116" sldId="294"/>
            <ac:spMk id="4" creationId="{AB1BD802-11C4-7D2B-D47F-D9A0FD217593}"/>
          </ac:spMkLst>
        </pc:spChg>
        <pc:spChg chg="add mod">
          <ac:chgData name="게스트 사용자" userId="S::urn:spo:anon#69071a361ad43880177a71fadf9c2c3d4304164b628b7610d4e23d422d4872f4::" providerId="AD" clId="Web-{3C61D117-0EAA-8F40-7105-D6C166C4B7B4}" dt="2023-07-04T08:17:19.963" v="100" actId="20577"/>
          <ac:spMkLst>
            <pc:docMk/>
            <pc:sldMk cId="2258537116" sldId="294"/>
            <ac:spMk id="6" creationId="{9974C18C-3E89-8714-F51C-F097D389C5B3}"/>
          </ac:spMkLst>
        </pc:spChg>
      </pc:sldChg>
      <pc:sldChg chg="addSp modSp">
        <pc:chgData name="게스트 사용자" userId="S::urn:spo:anon#69071a361ad43880177a71fadf9c2c3d4304164b628b7610d4e23d422d4872f4::" providerId="AD" clId="Web-{3C61D117-0EAA-8F40-7105-D6C166C4B7B4}" dt="2023-07-04T08:17:26.917" v="102" actId="20577"/>
        <pc:sldMkLst>
          <pc:docMk/>
          <pc:sldMk cId="826760296" sldId="295"/>
        </pc:sldMkLst>
        <pc:spChg chg="add mod">
          <ac:chgData name="게스트 사용자" userId="S::urn:spo:anon#69071a361ad43880177a71fadf9c2c3d4304164b628b7610d4e23d422d4872f4::" providerId="AD" clId="Web-{3C61D117-0EAA-8F40-7105-D6C166C4B7B4}" dt="2023-07-04T08:17:26.917" v="102" actId="20577"/>
          <ac:spMkLst>
            <pc:docMk/>
            <pc:sldMk cId="826760296" sldId="295"/>
            <ac:spMk id="4" creationId="{95ECA081-AE9D-9BA9-9C25-AB7E574AED0D}"/>
          </ac:spMkLst>
        </pc:spChg>
      </pc:sldChg>
      <pc:sldChg chg="addSp modSp">
        <pc:chgData name="게스트 사용자" userId="S::urn:spo:anon#69071a361ad43880177a71fadf9c2c3d4304164b628b7610d4e23d422d4872f4::" providerId="AD" clId="Web-{3C61D117-0EAA-8F40-7105-D6C166C4B7B4}" dt="2023-07-04T08:17:31.776" v="104" actId="20577"/>
        <pc:sldMkLst>
          <pc:docMk/>
          <pc:sldMk cId="3986926241" sldId="296"/>
        </pc:sldMkLst>
        <pc:spChg chg="add mod">
          <ac:chgData name="게스트 사용자" userId="S::urn:spo:anon#69071a361ad43880177a71fadf9c2c3d4304164b628b7610d4e23d422d4872f4::" providerId="AD" clId="Web-{3C61D117-0EAA-8F40-7105-D6C166C4B7B4}" dt="2023-07-04T08:17:31.776" v="104" actId="20577"/>
          <ac:spMkLst>
            <pc:docMk/>
            <pc:sldMk cId="3986926241" sldId="296"/>
            <ac:spMk id="4" creationId="{9879DAA6-4B26-D591-022B-4AFA76671E0A}"/>
          </ac:spMkLst>
        </pc:spChg>
      </pc:sldChg>
      <pc:sldChg chg="addSp modSp">
        <pc:chgData name="게스트 사용자" userId="S::urn:spo:anon#69071a361ad43880177a71fadf9c2c3d4304164b628b7610d4e23d422d4872f4::" providerId="AD" clId="Web-{3C61D117-0EAA-8F40-7105-D6C166C4B7B4}" dt="2023-07-04T08:17:36.495" v="106" actId="20577"/>
        <pc:sldMkLst>
          <pc:docMk/>
          <pc:sldMk cId="3653139755" sldId="297"/>
        </pc:sldMkLst>
        <pc:spChg chg="add mod">
          <ac:chgData name="게스트 사용자" userId="S::urn:spo:anon#69071a361ad43880177a71fadf9c2c3d4304164b628b7610d4e23d422d4872f4::" providerId="AD" clId="Web-{3C61D117-0EAA-8F40-7105-D6C166C4B7B4}" dt="2023-07-04T08:17:36.495" v="106" actId="20577"/>
          <ac:spMkLst>
            <pc:docMk/>
            <pc:sldMk cId="3653139755" sldId="297"/>
            <ac:spMk id="4" creationId="{61A0F4A4-3629-5E8A-3D06-046AEE5B1761}"/>
          </ac:spMkLst>
        </pc:spChg>
      </pc:sldChg>
      <pc:sldChg chg="addSp modSp">
        <pc:chgData name="게스트 사용자" userId="S::urn:spo:anon#69071a361ad43880177a71fadf9c2c3d4304164b628b7610d4e23d422d4872f4::" providerId="AD" clId="Web-{3C61D117-0EAA-8F40-7105-D6C166C4B7B4}" dt="2023-07-04T08:17:41.995" v="108" actId="20577"/>
        <pc:sldMkLst>
          <pc:docMk/>
          <pc:sldMk cId="3685583740" sldId="298"/>
        </pc:sldMkLst>
        <pc:spChg chg="add mod">
          <ac:chgData name="게스트 사용자" userId="S::urn:spo:anon#69071a361ad43880177a71fadf9c2c3d4304164b628b7610d4e23d422d4872f4::" providerId="AD" clId="Web-{3C61D117-0EAA-8F40-7105-D6C166C4B7B4}" dt="2023-07-04T08:17:41.995" v="108" actId="20577"/>
          <ac:spMkLst>
            <pc:docMk/>
            <pc:sldMk cId="3685583740" sldId="298"/>
            <ac:spMk id="4" creationId="{EB0507FB-7B90-1F05-0126-E1CBE84315F1}"/>
          </ac:spMkLst>
        </pc:spChg>
      </pc:sldChg>
      <pc:sldChg chg="addSp modSp">
        <pc:chgData name="게스트 사용자" userId="S::urn:spo:anon#69071a361ad43880177a71fadf9c2c3d4304164b628b7610d4e23d422d4872f4::" providerId="AD" clId="Web-{3C61D117-0EAA-8F40-7105-D6C166C4B7B4}" dt="2023-07-04T08:17:46.792" v="110" actId="20577"/>
        <pc:sldMkLst>
          <pc:docMk/>
          <pc:sldMk cId="2687843573" sldId="299"/>
        </pc:sldMkLst>
        <pc:spChg chg="add mod">
          <ac:chgData name="게스트 사용자" userId="S::urn:spo:anon#69071a361ad43880177a71fadf9c2c3d4304164b628b7610d4e23d422d4872f4::" providerId="AD" clId="Web-{3C61D117-0EAA-8F40-7105-D6C166C4B7B4}" dt="2023-07-04T08:17:46.792" v="110" actId="20577"/>
          <ac:spMkLst>
            <pc:docMk/>
            <pc:sldMk cId="2687843573" sldId="299"/>
            <ac:spMk id="4" creationId="{69E31E53-0A91-3AD3-F415-570DFCBD482B}"/>
          </ac:spMkLst>
        </pc:spChg>
      </pc:sldChg>
      <pc:sldChg chg="addSp modSp">
        <pc:chgData name="게스트 사용자" userId="S::urn:spo:anon#69071a361ad43880177a71fadf9c2c3d4304164b628b7610d4e23d422d4872f4::" providerId="AD" clId="Web-{3C61D117-0EAA-8F40-7105-D6C166C4B7B4}" dt="2023-07-04T08:17:51.199" v="113" actId="20577"/>
        <pc:sldMkLst>
          <pc:docMk/>
          <pc:sldMk cId="247029027" sldId="300"/>
        </pc:sldMkLst>
        <pc:spChg chg="add mod">
          <ac:chgData name="게스트 사용자" userId="S::urn:spo:anon#69071a361ad43880177a71fadf9c2c3d4304164b628b7610d4e23d422d4872f4::" providerId="AD" clId="Web-{3C61D117-0EAA-8F40-7105-D6C166C4B7B4}" dt="2023-07-04T08:17:51.199" v="113" actId="20577"/>
          <ac:spMkLst>
            <pc:docMk/>
            <pc:sldMk cId="247029027" sldId="300"/>
            <ac:spMk id="4" creationId="{FE758862-CB51-C957-F944-1EB9AED1459F}"/>
          </ac:spMkLst>
        </pc:spChg>
      </pc:sldChg>
      <pc:sldChg chg="addSp modSp">
        <pc:chgData name="게스트 사용자" userId="S::urn:spo:anon#69071a361ad43880177a71fadf9c2c3d4304164b628b7610d4e23d422d4872f4::" providerId="AD" clId="Web-{3C61D117-0EAA-8F40-7105-D6C166C4B7B4}" dt="2023-07-04T08:17:56.402" v="115" actId="20577"/>
        <pc:sldMkLst>
          <pc:docMk/>
          <pc:sldMk cId="3593245247" sldId="301"/>
        </pc:sldMkLst>
        <pc:spChg chg="add mod">
          <ac:chgData name="게스트 사용자" userId="S::urn:spo:anon#69071a361ad43880177a71fadf9c2c3d4304164b628b7610d4e23d422d4872f4::" providerId="AD" clId="Web-{3C61D117-0EAA-8F40-7105-D6C166C4B7B4}" dt="2023-07-04T08:17:56.402" v="115" actId="20577"/>
          <ac:spMkLst>
            <pc:docMk/>
            <pc:sldMk cId="3593245247" sldId="301"/>
            <ac:spMk id="4" creationId="{45179211-F206-6F8E-FD75-3001CDD85038}"/>
          </ac:spMkLst>
        </pc:spChg>
      </pc:sldChg>
      <pc:sldChg chg="addSp modSp">
        <pc:chgData name="게스트 사용자" userId="S::urn:spo:anon#69071a361ad43880177a71fadf9c2c3d4304164b628b7610d4e23d422d4872f4::" providerId="AD" clId="Web-{3C61D117-0EAA-8F40-7105-D6C166C4B7B4}" dt="2023-07-04T08:18:00.558" v="117" actId="20577"/>
        <pc:sldMkLst>
          <pc:docMk/>
          <pc:sldMk cId="917953505" sldId="302"/>
        </pc:sldMkLst>
        <pc:spChg chg="add mod">
          <ac:chgData name="게스트 사용자" userId="S::urn:spo:anon#69071a361ad43880177a71fadf9c2c3d4304164b628b7610d4e23d422d4872f4::" providerId="AD" clId="Web-{3C61D117-0EAA-8F40-7105-D6C166C4B7B4}" dt="2023-07-04T08:18:00.558" v="117" actId="20577"/>
          <ac:spMkLst>
            <pc:docMk/>
            <pc:sldMk cId="917953505" sldId="302"/>
            <ac:spMk id="4" creationId="{95D39CC4-05AF-953F-5660-940861770721}"/>
          </ac:spMkLst>
        </pc:spChg>
      </pc:sldChg>
      <pc:sldChg chg="addSp modSp">
        <pc:chgData name="게스트 사용자" userId="S::urn:spo:anon#69071a361ad43880177a71fadf9c2c3d4304164b628b7610d4e23d422d4872f4::" providerId="AD" clId="Web-{3C61D117-0EAA-8F40-7105-D6C166C4B7B4}" dt="2023-07-04T08:18:05.980" v="119" actId="20577"/>
        <pc:sldMkLst>
          <pc:docMk/>
          <pc:sldMk cId="2383721153" sldId="303"/>
        </pc:sldMkLst>
        <pc:spChg chg="add mod">
          <ac:chgData name="게스트 사용자" userId="S::urn:spo:anon#69071a361ad43880177a71fadf9c2c3d4304164b628b7610d4e23d422d4872f4::" providerId="AD" clId="Web-{3C61D117-0EAA-8F40-7105-D6C166C4B7B4}" dt="2023-07-04T08:18:05.980" v="119" actId="20577"/>
          <ac:spMkLst>
            <pc:docMk/>
            <pc:sldMk cId="2383721153" sldId="303"/>
            <ac:spMk id="4" creationId="{05554223-C970-D95C-369A-8C820D3B03C5}"/>
          </ac:spMkLst>
        </pc:spChg>
      </pc:sldChg>
      <pc:sldChg chg="addSp modSp">
        <pc:chgData name="게스트 사용자" userId="S::urn:spo:anon#69071a361ad43880177a71fadf9c2c3d4304164b628b7610d4e23d422d4872f4::" providerId="AD" clId="Web-{3C61D117-0EAA-8F40-7105-D6C166C4B7B4}" dt="2023-07-04T08:18:30.418" v="132" actId="20577"/>
        <pc:sldMkLst>
          <pc:docMk/>
          <pc:sldMk cId="1818144107" sldId="304"/>
        </pc:sldMkLst>
        <pc:spChg chg="add mod">
          <ac:chgData name="게스트 사용자" userId="S::urn:spo:anon#69071a361ad43880177a71fadf9c2c3d4304164b628b7610d4e23d422d4872f4::" providerId="AD" clId="Web-{3C61D117-0EAA-8F40-7105-D6C166C4B7B4}" dt="2023-07-04T08:18:30.418" v="132" actId="20577"/>
          <ac:spMkLst>
            <pc:docMk/>
            <pc:sldMk cId="1818144107" sldId="304"/>
            <ac:spMk id="4" creationId="{BB5B349E-9FF5-74AC-408B-E12DF3A85859}"/>
          </ac:spMkLst>
        </pc:spChg>
      </pc:sldChg>
      <pc:sldChg chg="addSp modSp">
        <pc:chgData name="게스트 사용자" userId="S::urn:spo:anon#69071a361ad43880177a71fadf9c2c3d4304164b628b7610d4e23d422d4872f4::" providerId="AD" clId="Web-{3C61D117-0EAA-8F40-7105-D6C166C4B7B4}" dt="2023-07-04T08:18:35.934" v="134" actId="20577"/>
        <pc:sldMkLst>
          <pc:docMk/>
          <pc:sldMk cId="3921851384" sldId="305"/>
        </pc:sldMkLst>
        <pc:spChg chg="add mod">
          <ac:chgData name="게스트 사용자" userId="S::urn:spo:anon#69071a361ad43880177a71fadf9c2c3d4304164b628b7610d4e23d422d4872f4::" providerId="AD" clId="Web-{3C61D117-0EAA-8F40-7105-D6C166C4B7B4}" dt="2023-07-04T08:18:35.934" v="134" actId="20577"/>
          <ac:spMkLst>
            <pc:docMk/>
            <pc:sldMk cId="3921851384" sldId="305"/>
            <ac:spMk id="4" creationId="{5F73198B-7448-8B95-BBFE-8A7A4B4DCB53}"/>
          </ac:spMkLst>
        </pc:spChg>
      </pc:sldChg>
      <pc:sldChg chg="addSp modSp">
        <pc:chgData name="게스트 사용자" userId="S::urn:spo:anon#69071a361ad43880177a71fadf9c2c3d4304164b628b7610d4e23d422d4872f4::" providerId="AD" clId="Web-{3C61D117-0EAA-8F40-7105-D6C166C4B7B4}" dt="2023-07-04T08:18:40.747" v="136" actId="20577"/>
        <pc:sldMkLst>
          <pc:docMk/>
          <pc:sldMk cId="3211049326" sldId="306"/>
        </pc:sldMkLst>
        <pc:spChg chg="add mod">
          <ac:chgData name="게스트 사용자" userId="S::urn:spo:anon#69071a361ad43880177a71fadf9c2c3d4304164b628b7610d4e23d422d4872f4::" providerId="AD" clId="Web-{3C61D117-0EAA-8F40-7105-D6C166C4B7B4}" dt="2023-07-04T08:18:40.747" v="136" actId="20577"/>
          <ac:spMkLst>
            <pc:docMk/>
            <pc:sldMk cId="3211049326" sldId="306"/>
            <ac:spMk id="4" creationId="{78426A63-3D87-1E78-3414-FB211C034758}"/>
          </ac:spMkLst>
        </pc:spChg>
      </pc:sldChg>
      <pc:sldChg chg="addSp modSp">
        <pc:chgData name="게스트 사용자" userId="S::urn:spo:anon#69071a361ad43880177a71fadf9c2c3d4304164b628b7610d4e23d422d4872f4::" providerId="AD" clId="Web-{3C61D117-0EAA-8F40-7105-D6C166C4B7B4}" dt="2023-07-04T08:19:21.904" v="147" actId="1076"/>
        <pc:sldMkLst>
          <pc:docMk/>
          <pc:sldMk cId="1747190964" sldId="307"/>
        </pc:sldMkLst>
        <pc:spChg chg="add mod">
          <ac:chgData name="게스트 사용자" userId="S::urn:spo:anon#69071a361ad43880177a71fadf9c2c3d4304164b628b7610d4e23d422d4872f4::" providerId="AD" clId="Web-{3C61D117-0EAA-8F40-7105-D6C166C4B7B4}" dt="2023-07-04T08:18:45.763" v="138" actId="20577"/>
          <ac:spMkLst>
            <pc:docMk/>
            <pc:sldMk cId="1747190964" sldId="307"/>
            <ac:spMk id="4" creationId="{A7503180-C232-4F24-8046-577EBE28A7E8}"/>
          </ac:spMkLst>
        </pc:spChg>
        <pc:spChg chg="mod">
          <ac:chgData name="게스트 사용자" userId="S::urn:spo:anon#69071a361ad43880177a71fadf9c2c3d4304164b628b7610d4e23d422d4872f4::" providerId="AD" clId="Web-{3C61D117-0EAA-8F40-7105-D6C166C4B7B4}" dt="2023-07-04T08:19:15.857" v="145" actId="20577"/>
          <ac:spMkLst>
            <pc:docMk/>
            <pc:sldMk cId="1747190964" sldId="307"/>
            <ac:spMk id="18" creationId="{77ED74D9-3D4A-508A-E766-AE9FD65CBEB2}"/>
          </ac:spMkLst>
        </pc:spChg>
        <pc:spChg chg="mod">
          <ac:chgData name="게스트 사용자" userId="S::urn:spo:anon#69071a361ad43880177a71fadf9c2c3d4304164b628b7610d4e23d422d4872f4::" providerId="AD" clId="Web-{3C61D117-0EAA-8F40-7105-D6C166C4B7B4}" dt="2023-07-04T08:19:21.904" v="147" actId="1076"/>
          <ac:spMkLst>
            <pc:docMk/>
            <pc:sldMk cId="1747190964" sldId="307"/>
            <ac:spMk id="25" creationId="{84E07174-0B3A-81A0-22BE-DD4AB3CB1D52}"/>
          </ac:spMkLst>
        </pc:spChg>
        <pc:grpChg chg="mod">
          <ac:chgData name="게스트 사용자" userId="S::urn:spo:anon#69071a361ad43880177a71fadf9c2c3d4304164b628b7610d4e23d422d4872f4::" providerId="AD" clId="Web-{3C61D117-0EAA-8F40-7105-D6C166C4B7B4}" dt="2023-07-04T08:19:21.873" v="146" actId="1076"/>
          <ac:grpSpMkLst>
            <pc:docMk/>
            <pc:sldMk cId="1747190964" sldId="307"/>
            <ac:grpSpMk id="22" creationId="{F9B4B6AB-C39A-A949-F130-7537F3F15C98}"/>
          </ac:grpSpMkLst>
        </pc:grpChg>
      </pc:sldChg>
      <pc:sldChg chg="addSp modSp">
        <pc:chgData name="게스트 사용자" userId="S::urn:spo:anon#69071a361ad43880177a71fadf9c2c3d4304164b628b7610d4e23d422d4872f4::" providerId="AD" clId="Web-{3C61D117-0EAA-8F40-7105-D6C166C4B7B4}" dt="2023-07-04T08:19:30.545" v="148" actId="14100"/>
        <pc:sldMkLst>
          <pc:docMk/>
          <pc:sldMk cId="1956809119" sldId="308"/>
        </pc:sldMkLst>
        <pc:spChg chg="add mod">
          <ac:chgData name="게스트 사용자" userId="S::urn:spo:anon#69071a361ad43880177a71fadf9c2c3d4304164b628b7610d4e23d422d4872f4::" providerId="AD" clId="Web-{3C61D117-0EAA-8F40-7105-D6C166C4B7B4}" dt="2023-07-04T08:18:52.794" v="141" actId="20577"/>
          <ac:spMkLst>
            <pc:docMk/>
            <pc:sldMk cId="1956809119" sldId="308"/>
            <ac:spMk id="4" creationId="{C59C52E0-E5D7-A421-FE94-122CBB3DED91}"/>
          </ac:spMkLst>
        </pc:spChg>
        <pc:spChg chg="mod">
          <ac:chgData name="게스트 사용자" userId="S::urn:spo:anon#69071a361ad43880177a71fadf9c2c3d4304164b628b7610d4e23d422d4872f4::" providerId="AD" clId="Web-{3C61D117-0EAA-8F40-7105-D6C166C4B7B4}" dt="2023-07-04T08:19:30.545" v="148" actId="14100"/>
          <ac:spMkLst>
            <pc:docMk/>
            <pc:sldMk cId="1956809119" sldId="308"/>
            <ac:spMk id="14" creationId="{7B9053CE-8909-61B9-7C5B-B1B0836A957F}"/>
          </ac:spMkLst>
        </pc:spChg>
      </pc:sldChg>
      <pc:sldChg chg="addSp modSp">
        <pc:chgData name="게스트 사용자" userId="S::urn:spo:anon#69071a361ad43880177a71fadf9c2c3d4304164b628b7610d4e23d422d4872f4::" providerId="AD" clId="Web-{3C61D117-0EAA-8F40-7105-D6C166C4B7B4}" dt="2023-07-04T08:18:10.418" v="121" actId="20577"/>
        <pc:sldMkLst>
          <pc:docMk/>
          <pc:sldMk cId="3911936957" sldId="309"/>
        </pc:sldMkLst>
        <pc:spChg chg="add mod">
          <ac:chgData name="게스트 사용자" userId="S::urn:spo:anon#69071a361ad43880177a71fadf9c2c3d4304164b628b7610d4e23d422d4872f4::" providerId="AD" clId="Web-{3C61D117-0EAA-8F40-7105-D6C166C4B7B4}" dt="2023-07-04T08:18:10.418" v="121" actId="20577"/>
          <ac:spMkLst>
            <pc:docMk/>
            <pc:sldMk cId="3911936957" sldId="309"/>
            <ac:spMk id="4" creationId="{19F3E0D5-6639-6095-0218-C6B994DA6878}"/>
          </ac:spMkLst>
        </pc:spChg>
      </pc:sldChg>
      <pc:sldChg chg="addSp modSp">
        <pc:chgData name="게스트 사용자" userId="S::urn:spo:anon#69071a361ad43880177a71fadf9c2c3d4304164b628b7610d4e23d422d4872f4::" providerId="AD" clId="Web-{3C61D117-0EAA-8F40-7105-D6C166C4B7B4}" dt="2023-07-04T08:18:14.824" v="123" actId="20577"/>
        <pc:sldMkLst>
          <pc:docMk/>
          <pc:sldMk cId="2776391736" sldId="310"/>
        </pc:sldMkLst>
        <pc:spChg chg="add mod">
          <ac:chgData name="게스트 사용자" userId="S::urn:spo:anon#69071a361ad43880177a71fadf9c2c3d4304164b628b7610d4e23d422d4872f4::" providerId="AD" clId="Web-{3C61D117-0EAA-8F40-7105-D6C166C4B7B4}" dt="2023-07-04T08:18:14.824" v="123" actId="20577"/>
          <ac:spMkLst>
            <pc:docMk/>
            <pc:sldMk cId="2776391736" sldId="310"/>
            <ac:spMk id="5" creationId="{BA6515F5-0398-C983-63E3-62543218F29D}"/>
          </ac:spMkLst>
        </pc:spChg>
      </pc:sldChg>
      <pc:sldChg chg="addSp modSp">
        <pc:chgData name="게스트 사용자" userId="S::urn:spo:anon#69071a361ad43880177a71fadf9c2c3d4304164b628b7610d4e23d422d4872f4::" providerId="AD" clId="Web-{3C61D117-0EAA-8F40-7105-D6C166C4B7B4}" dt="2023-07-04T08:18:20.340" v="126" actId="20577"/>
        <pc:sldMkLst>
          <pc:docMk/>
          <pc:sldMk cId="310535596" sldId="312"/>
        </pc:sldMkLst>
        <pc:spChg chg="add mod">
          <ac:chgData name="게스트 사용자" userId="S::urn:spo:anon#69071a361ad43880177a71fadf9c2c3d4304164b628b7610d4e23d422d4872f4::" providerId="AD" clId="Web-{3C61D117-0EAA-8F40-7105-D6C166C4B7B4}" dt="2023-07-04T08:18:20.340" v="126" actId="20577"/>
          <ac:spMkLst>
            <pc:docMk/>
            <pc:sldMk cId="310535596" sldId="312"/>
            <ac:spMk id="4" creationId="{E4579797-CC27-CFED-2DA6-A1308ADEDD9D}"/>
          </ac:spMkLst>
        </pc:spChg>
      </pc:sldChg>
      <pc:sldChg chg="addSp modSp">
        <pc:chgData name="게스트 사용자" userId="S::urn:spo:anon#69071a361ad43880177a71fadf9c2c3d4304164b628b7610d4e23d422d4872f4::" providerId="AD" clId="Web-{3C61D117-0EAA-8F40-7105-D6C166C4B7B4}" dt="2023-07-04T08:18:25.653" v="129" actId="20577"/>
        <pc:sldMkLst>
          <pc:docMk/>
          <pc:sldMk cId="1807279065" sldId="313"/>
        </pc:sldMkLst>
        <pc:spChg chg="add mod">
          <ac:chgData name="게스트 사용자" userId="S::urn:spo:anon#69071a361ad43880177a71fadf9c2c3d4304164b628b7610d4e23d422d4872f4::" providerId="AD" clId="Web-{3C61D117-0EAA-8F40-7105-D6C166C4B7B4}" dt="2023-07-04T08:18:25.653" v="129" actId="20577"/>
          <ac:spMkLst>
            <pc:docMk/>
            <pc:sldMk cId="1807279065" sldId="313"/>
            <ac:spMk id="4" creationId="{DD80E995-D490-77DE-36D8-FD0E9FCDBCA3}"/>
          </ac:spMkLst>
        </pc:spChg>
      </pc:sldChg>
      <pc:sldChg chg="addSp modSp">
        <pc:chgData name="게스트 사용자" userId="S::urn:spo:anon#69071a361ad43880177a71fadf9c2c3d4304164b628b7610d4e23d422d4872f4::" providerId="AD" clId="Web-{3C61D117-0EAA-8F40-7105-D6C166C4B7B4}" dt="2023-07-04T08:15:36.632" v="56" actId="20577"/>
        <pc:sldMkLst>
          <pc:docMk/>
          <pc:sldMk cId="1269914960" sldId="314"/>
        </pc:sldMkLst>
        <pc:spChg chg="add mod">
          <ac:chgData name="게스트 사용자" userId="S::urn:spo:anon#69071a361ad43880177a71fadf9c2c3d4304164b628b7610d4e23d422d4872f4::" providerId="AD" clId="Web-{3C61D117-0EAA-8F40-7105-D6C166C4B7B4}" dt="2023-07-04T08:15:36.632" v="56" actId="20577"/>
          <ac:spMkLst>
            <pc:docMk/>
            <pc:sldMk cId="1269914960" sldId="314"/>
            <ac:spMk id="3" creationId="{7E27D8DA-A299-485D-4377-33C244C55819}"/>
          </ac:spMkLst>
        </pc:spChg>
        <pc:spChg chg="mod">
          <ac:chgData name="게스트 사용자" userId="S::urn:spo:anon#69071a361ad43880177a71fadf9c2c3d4304164b628b7610d4e23d422d4872f4::" providerId="AD" clId="Web-{3C61D117-0EAA-8F40-7105-D6C166C4B7B4}" dt="2023-07-04T08:02:33.780" v="1" actId="14100"/>
          <ac:spMkLst>
            <pc:docMk/>
            <pc:sldMk cId="1269914960" sldId="314"/>
            <ac:spMk id="9" creationId="{3891C700-8127-0577-B5FF-7A2937A9E05B}"/>
          </ac:spMkLst>
        </pc:spChg>
      </pc:sldChg>
      <pc:sldChg chg="addSp modSp">
        <pc:chgData name="게스트 사용자" userId="S::urn:spo:anon#69071a361ad43880177a71fadf9c2c3d4304164b628b7610d4e23d422d4872f4::" providerId="AD" clId="Web-{3C61D117-0EAA-8F40-7105-D6C166C4B7B4}" dt="2023-07-04T08:16:23.102" v="77" actId="20577"/>
        <pc:sldMkLst>
          <pc:docMk/>
          <pc:sldMk cId="390397243" sldId="315"/>
        </pc:sldMkLst>
        <pc:spChg chg="add mod">
          <ac:chgData name="게스트 사용자" userId="S::urn:spo:anon#69071a361ad43880177a71fadf9c2c3d4304164b628b7610d4e23d422d4872f4::" providerId="AD" clId="Web-{3C61D117-0EAA-8F40-7105-D6C166C4B7B4}" dt="2023-07-04T08:16:23.102" v="77" actId="20577"/>
          <ac:spMkLst>
            <pc:docMk/>
            <pc:sldMk cId="390397243" sldId="315"/>
            <ac:spMk id="3" creationId="{DF03204E-C768-062B-5273-04561AE01FE9}"/>
          </ac:spMkLst>
        </pc:spChg>
      </pc:sldChg>
      <pc:sldChg chg="addSp modSp">
        <pc:chgData name="게스트 사용자" userId="S::urn:spo:anon#69071a361ad43880177a71fadf9c2c3d4304164b628b7610d4e23d422d4872f4::" providerId="AD" clId="Web-{3C61D117-0EAA-8F40-7105-D6C166C4B7B4}" dt="2023-07-04T08:16:56.775" v="91" actId="20577"/>
        <pc:sldMkLst>
          <pc:docMk/>
          <pc:sldMk cId="1020265968" sldId="316"/>
        </pc:sldMkLst>
        <pc:spChg chg="add mod">
          <ac:chgData name="게스트 사용자" userId="S::urn:spo:anon#69071a361ad43880177a71fadf9c2c3d4304164b628b7610d4e23d422d4872f4::" providerId="AD" clId="Web-{3C61D117-0EAA-8F40-7105-D6C166C4B7B4}" dt="2023-07-04T08:16:56.775" v="91" actId="20577"/>
          <ac:spMkLst>
            <pc:docMk/>
            <pc:sldMk cId="1020265968" sldId="316"/>
            <ac:spMk id="3" creationId="{219998D3-1714-1CD0-1DFC-9F6C79FA798D}"/>
          </ac:spMkLst>
        </pc:spChg>
      </pc:sldChg>
    </pc:docChg>
  </pc:docChgLst>
  <pc:docChgLst>
    <pc:chgData name="게스트 사용자" userId="S::urn:spo:anon#69071a361ad43880177a71fadf9c2c3d4304164b628b7610d4e23d422d4872f4::" providerId="AD" clId="Web-{D9210881-98D5-D65E-4D27-6BB22996A219}"/>
    <pc:docChg chg="addSld delSld modSld sldOrd addMainMaster delMainMaster modMainMaster">
      <pc:chgData name="게스트 사용자" userId="S::urn:spo:anon#69071a361ad43880177a71fadf9c2c3d4304164b628b7610d4e23d422d4872f4::" providerId="AD" clId="Web-{D9210881-98D5-D65E-4D27-6BB22996A219}" dt="2023-07-04T02:59:30.661" v="311" actId="20577"/>
      <pc:docMkLst>
        <pc:docMk/>
      </pc:docMkLst>
      <pc:sldChg chg="addSp delSp modSp">
        <pc:chgData name="게스트 사용자" userId="S::urn:spo:anon#69071a361ad43880177a71fadf9c2c3d4304164b628b7610d4e23d422d4872f4::" providerId="AD" clId="Web-{D9210881-98D5-D65E-4D27-6BB22996A219}" dt="2023-07-04T01:43:10.674" v="7" actId="1076"/>
        <pc:sldMkLst>
          <pc:docMk/>
          <pc:sldMk cId="2639063519" sldId="256"/>
        </pc:sldMkLst>
        <pc:spChg chg="add del">
          <ac:chgData name="게스트 사용자" userId="S::urn:spo:anon#69071a361ad43880177a71fadf9c2c3d4304164b628b7610d4e23d422d4872f4::" providerId="AD" clId="Web-{D9210881-98D5-D65E-4D27-6BB22996A219}" dt="2023-07-04T01:42:39.313" v="1"/>
          <ac:spMkLst>
            <pc:docMk/>
            <pc:sldMk cId="2639063519" sldId="256"/>
            <ac:spMk id="2" creationId="{A2A7066B-AD38-ADCF-26D0-A44202F85AF6}"/>
          </ac:spMkLst>
        </pc:spChg>
        <pc:spChg chg="add del mod">
          <ac:chgData name="게스트 사용자" userId="S::urn:spo:anon#69071a361ad43880177a71fadf9c2c3d4304164b628b7610d4e23d422d4872f4::" providerId="AD" clId="Web-{D9210881-98D5-D65E-4D27-6BB22996A219}" dt="2023-07-04T01:43:05.220" v="6"/>
          <ac:spMkLst>
            <pc:docMk/>
            <pc:sldMk cId="2639063519" sldId="256"/>
            <ac:spMk id="4" creationId="{CD69E4CB-1CF4-937A-113D-080EA50C50CA}"/>
          </ac:spMkLst>
        </pc:spChg>
        <pc:spChg chg="add">
          <ac:chgData name="게스트 사용자" userId="S::urn:spo:anon#69071a361ad43880177a71fadf9c2c3d4304164b628b7610d4e23d422d4872f4::" providerId="AD" clId="Web-{D9210881-98D5-D65E-4D27-6BB22996A219}" dt="2023-07-04T01:42:54.204" v="2"/>
          <ac:spMkLst>
            <pc:docMk/>
            <pc:sldMk cId="2639063519" sldId="256"/>
            <ac:spMk id="5" creationId="{F09E651E-E3C8-D791-750A-F19547AB29CF}"/>
          </ac:spMkLst>
        </pc:spChg>
        <pc:spChg chg="add">
          <ac:chgData name="게스트 사용자" userId="S::urn:spo:anon#69071a361ad43880177a71fadf9c2c3d4304164b628b7610d4e23d422d4872f4::" providerId="AD" clId="Web-{D9210881-98D5-D65E-4D27-6BB22996A219}" dt="2023-07-04T01:42:54.204" v="2"/>
          <ac:spMkLst>
            <pc:docMk/>
            <pc:sldMk cId="2639063519" sldId="256"/>
            <ac:spMk id="7" creationId="{01103A3C-5DEA-BBF6-656C-998A770E60D6}"/>
          </ac:spMkLst>
        </pc:spChg>
        <pc:spChg chg="add">
          <ac:chgData name="게스트 사용자" userId="S::urn:spo:anon#69071a361ad43880177a71fadf9c2c3d4304164b628b7610d4e23d422d4872f4::" providerId="AD" clId="Web-{D9210881-98D5-D65E-4D27-6BB22996A219}" dt="2023-07-04T01:42:54.204" v="2"/>
          <ac:spMkLst>
            <pc:docMk/>
            <pc:sldMk cId="2639063519" sldId="256"/>
            <ac:spMk id="16" creationId="{952D7A74-C4E6-CAC8-D88C-38D13B10F615}"/>
          </ac:spMkLst>
        </pc:spChg>
        <pc:spChg chg="add">
          <ac:chgData name="게스트 사용자" userId="S::urn:spo:anon#69071a361ad43880177a71fadf9c2c3d4304164b628b7610d4e23d422d4872f4::" providerId="AD" clId="Web-{D9210881-98D5-D65E-4D27-6BB22996A219}" dt="2023-07-04T01:42:54.204" v="2"/>
          <ac:spMkLst>
            <pc:docMk/>
            <pc:sldMk cId="2639063519" sldId="256"/>
            <ac:spMk id="17" creationId="{540E515E-36A7-7DD4-29FC-0BE15866FAF8}"/>
          </ac:spMkLst>
        </pc:spChg>
        <pc:grpChg chg="add mod">
          <ac:chgData name="게스트 사용자" userId="S::urn:spo:anon#69071a361ad43880177a71fadf9c2c3d4304164b628b7610d4e23d422d4872f4::" providerId="AD" clId="Web-{D9210881-98D5-D65E-4D27-6BB22996A219}" dt="2023-07-04T01:43:10.674" v="7" actId="1076"/>
          <ac:grpSpMkLst>
            <pc:docMk/>
            <pc:sldMk cId="2639063519" sldId="256"/>
            <ac:grpSpMk id="3" creationId="{DC6B194C-68C4-01F2-25FA-118B49824544}"/>
          </ac:grpSpMkLst>
        </pc:grpChg>
        <pc:grpChg chg="add">
          <ac:chgData name="게스트 사용자" userId="S::urn:spo:anon#69071a361ad43880177a71fadf9c2c3d4304164b628b7610d4e23d422d4872f4::" providerId="AD" clId="Web-{D9210881-98D5-D65E-4D27-6BB22996A219}" dt="2023-07-04T01:42:54.204" v="2"/>
          <ac:grpSpMkLst>
            <pc:docMk/>
            <pc:sldMk cId="2639063519" sldId="256"/>
            <ac:grpSpMk id="6" creationId="{4B3C1A40-6BAB-EF9B-EE56-3609D2802644}"/>
          </ac:grpSpMkLst>
        </pc:grpChg>
        <pc:grpChg chg="del">
          <ac:chgData name="게스트 사용자" userId="S::urn:spo:anon#69071a361ad43880177a71fadf9c2c3d4304164b628b7610d4e23d422d4872f4::" providerId="AD" clId="Web-{D9210881-98D5-D65E-4D27-6BB22996A219}" dt="2023-07-04T01:43:01.173" v="4"/>
          <ac:grpSpMkLst>
            <pc:docMk/>
            <pc:sldMk cId="2639063519" sldId="256"/>
            <ac:grpSpMk id="10" creationId="{59D6376F-6A83-9B02-43E6-8DF133713D62}"/>
          </ac:grpSpMkLst>
        </pc:grpChg>
      </pc:sldChg>
      <pc:sldChg chg="modSp">
        <pc:chgData name="게스트 사용자" userId="S::urn:spo:anon#69071a361ad43880177a71fadf9c2c3d4304164b628b7610d4e23d422d4872f4::" providerId="AD" clId="Web-{D9210881-98D5-D65E-4D27-6BB22996A219}" dt="2023-07-04T01:46:20.620" v="8" actId="20577"/>
        <pc:sldMkLst>
          <pc:docMk/>
          <pc:sldMk cId="1446407986" sldId="258"/>
        </pc:sldMkLst>
        <pc:spChg chg="mod">
          <ac:chgData name="게스트 사용자" userId="S::urn:spo:anon#69071a361ad43880177a71fadf9c2c3d4304164b628b7610d4e23d422d4872f4::" providerId="AD" clId="Web-{D9210881-98D5-D65E-4D27-6BB22996A219}" dt="2023-07-04T01:46:20.620" v="8" actId="20577"/>
          <ac:spMkLst>
            <pc:docMk/>
            <pc:sldMk cId="1446407986" sldId="258"/>
            <ac:spMk id="11" creationId="{62CC9C71-8715-E199-F48E-A470717C2909}"/>
          </ac:spMkLst>
        </pc:spChg>
      </pc:sldChg>
      <pc:sldChg chg="addSp delSp">
        <pc:chgData name="게스트 사용자" userId="S::urn:spo:anon#69071a361ad43880177a71fadf9c2c3d4304164b628b7610d4e23d422d4872f4::" providerId="AD" clId="Web-{D9210881-98D5-D65E-4D27-6BB22996A219}" dt="2023-07-04T02:01:12.543" v="33"/>
        <pc:sldMkLst>
          <pc:docMk/>
          <pc:sldMk cId="1041865661" sldId="262"/>
        </pc:sldMkLst>
        <pc:spChg chg="del">
          <ac:chgData name="게스트 사용자" userId="S::urn:spo:anon#69071a361ad43880177a71fadf9c2c3d4304164b628b7610d4e23d422d4872f4::" providerId="AD" clId="Web-{D9210881-98D5-D65E-4D27-6BB22996A219}" dt="2023-07-04T02:01:11.934" v="32"/>
          <ac:spMkLst>
            <pc:docMk/>
            <pc:sldMk cId="1041865661" sldId="262"/>
            <ac:spMk id="4" creationId="{C3A15293-7449-D304-C420-45E5DBC5F750}"/>
          </ac:spMkLst>
        </pc:spChg>
        <pc:spChg chg="add">
          <ac:chgData name="게스트 사용자" userId="S::urn:spo:anon#69071a361ad43880177a71fadf9c2c3d4304164b628b7610d4e23d422d4872f4::" providerId="AD" clId="Web-{D9210881-98D5-D65E-4D27-6BB22996A219}" dt="2023-07-04T02:01:12.543" v="33"/>
          <ac:spMkLst>
            <pc:docMk/>
            <pc:sldMk cId="1041865661" sldId="262"/>
            <ac:spMk id="5" creationId="{E96F98B8-5BDC-65E3-7F2A-750C7A8FEDE8}"/>
          </ac:spMkLst>
        </pc:spChg>
      </pc:sldChg>
      <pc:sldChg chg="addSp delSp modSp">
        <pc:chgData name="게스트 사용자" userId="S::urn:spo:anon#69071a361ad43880177a71fadf9c2c3d4304164b628b7610d4e23d422d4872f4::" providerId="AD" clId="Web-{D9210881-98D5-D65E-4D27-6BB22996A219}" dt="2023-07-04T02:00:04.917" v="31" actId="20577"/>
        <pc:sldMkLst>
          <pc:docMk/>
          <pc:sldMk cId="2320319811" sldId="263"/>
        </pc:sldMkLst>
        <pc:spChg chg="add mod">
          <ac:chgData name="게스트 사용자" userId="S::urn:spo:anon#69071a361ad43880177a71fadf9c2c3d4304164b628b7610d4e23d422d4872f4::" providerId="AD" clId="Web-{D9210881-98D5-D65E-4D27-6BB22996A219}" dt="2023-07-04T02:00:04.917" v="31" actId="20577"/>
          <ac:spMkLst>
            <pc:docMk/>
            <pc:sldMk cId="2320319811" sldId="263"/>
            <ac:spMk id="3" creationId="{DE50A13B-2209-C53D-C909-A2554ED3206D}"/>
          </ac:spMkLst>
        </pc:spChg>
        <pc:spChg chg="del mod">
          <ac:chgData name="게스트 사용자" userId="S::urn:spo:anon#69071a361ad43880177a71fadf9c2c3d4304164b628b7610d4e23d422d4872f4::" providerId="AD" clId="Web-{D9210881-98D5-D65E-4D27-6BB22996A219}" dt="2023-07-04T01:59:39.041" v="27"/>
          <ac:spMkLst>
            <pc:docMk/>
            <pc:sldMk cId="2320319811" sldId="263"/>
            <ac:spMk id="4" creationId="{C3A15293-7449-D304-C420-45E5DBC5F750}"/>
          </ac:spMkLst>
        </pc:spChg>
      </pc:sldChg>
      <pc:sldChg chg="addSp delSp">
        <pc:chgData name="게스트 사용자" userId="S::urn:spo:anon#69071a361ad43880177a71fadf9c2c3d4304164b628b7610d4e23d422d4872f4::" providerId="AD" clId="Web-{D9210881-98D5-D65E-4D27-6BB22996A219}" dt="2023-07-04T02:01:20.981" v="35"/>
        <pc:sldMkLst>
          <pc:docMk/>
          <pc:sldMk cId="2749071827" sldId="264"/>
        </pc:sldMkLst>
        <pc:spChg chg="del">
          <ac:chgData name="게스트 사용자" userId="S::urn:spo:anon#69071a361ad43880177a71fadf9c2c3d4304164b628b7610d4e23d422d4872f4::" providerId="AD" clId="Web-{D9210881-98D5-D65E-4D27-6BB22996A219}" dt="2023-07-04T02:01:20.606" v="34"/>
          <ac:spMkLst>
            <pc:docMk/>
            <pc:sldMk cId="2749071827" sldId="264"/>
            <ac:spMk id="4" creationId="{C3A15293-7449-D304-C420-45E5DBC5F750}"/>
          </ac:spMkLst>
        </pc:spChg>
        <pc:spChg chg="add">
          <ac:chgData name="게스트 사용자" userId="S::urn:spo:anon#69071a361ad43880177a71fadf9c2c3d4304164b628b7610d4e23d422d4872f4::" providerId="AD" clId="Web-{D9210881-98D5-D65E-4D27-6BB22996A219}" dt="2023-07-04T02:01:20.981" v="35"/>
          <ac:spMkLst>
            <pc:docMk/>
            <pc:sldMk cId="2749071827" sldId="264"/>
            <ac:spMk id="9" creationId="{53661849-9040-2B39-860F-B1F6F4572F2B}"/>
          </ac:spMkLst>
        </pc:spChg>
      </pc:sldChg>
      <pc:sldChg chg="modSp">
        <pc:chgData name="게스트 사용자" userId="S::urn:spo:anon#69071a361ad43880177a71fadf9c2c3d4304164b628b7610d4e23d422d4872f4::" providerId="AD" clId="Web-{D9210881-98D5-D65E-4D27-6BB22996A219}" dt="2023-07-04T02:02:31.014" v="40" actId="20577"/>
        <pc:sldMkLst>
          <pc:docMk/>
          <pc:sldMk cId="1625209604" sldId="268"/>
        </pc:sldMkLst>
        <pc:spChg chg="mod">
          <ac:chgData name="게스트 사용자" userId="S::urn:spo:anon#69071a361ad43880177a71fadf9c2c3d4304164b628b7610d4e23d422d4872f4::" providerId="AD" clId="Web-{D9210881-98D5-D65E-4D27-6BB22996A219}" dt="2023-07-04T02:02:03.576" v="37" actId="20577"/>
          <ac:spMkLst>
            <pc:docMk/>
            <pc:sldMk cId="1625209604" sldId="268"/>
            <ac:spMk id="12" creationId="{C3A15293-7449-D304-C420-45E5DBC5F750}"/>
          </ac:spMkLst>
        </pc:spChg>
        <pc:spChg chg="mod">
          <ac:chgData name="게스트 사용자" userId="S::urn:spo:anon#69071a361ad43880177a71fadf9c2c3d4304164b628b7610d4e23d422d4872f4::" providerId="AD" clId="Web-{D9210881-98D5-D65E-4D27-6BB22996A219}" dt="2023-07-04T02:02:31.014" v="40" actId="20577"/>
          <ac:spMkLst>
            <pc:docMk/>
            <pc:sldMk cId="1625209604" sldId="268"/>
            <ac:spMk id="18" creationId="{F2663083-FFED-D960-8946-8A38B24300B1}"/>
          </ac:spMkLst>
        </pc:spChg>
        <pc:spChg chg="mod">
          <ac:chgData name="게스트 사용자" userId="S::urn:spo:anon#69071a361ad43880177a71fadf9c2c3d4304164b628b7610d4e23d422d4872f4::" providerId="AD" clId="Web-{D9210881-98D5-D65E-4D27-6BB22996A219}" dt="2023-07-04T02:02:12.920" v="39" actId="1076"/>
          <ac:spMkLst>
            <pc:docMk/>
            <pc:sldMk cId="1625209604" sldId="268"/>
            <ac:spMk id="19" creationId="{F2663083-FFED-D960-8946-8A38B24300B1}"/>
          </ac:spMkLst>
        </pc:spChg>
      </pc:sldChg>
      <pc:sldChg chg="addSp delSp">
        <pc:chgData name="게스트 사용자" userId="S::urn:spo:anon#69071a361ad43880177a71fadf9c2c3d4304164b628b7610d4e23d422d4872f4::" providerId="AD" clId="Web-{D9210881-98D5-D65E-4D27-6BB22996A219}" dt="2023-07-04T02:05:13.143" v="46"/>
        <pc:sldMkLst>
          <pc:docMk/>
          <pc:sldMk cId="463843948" sldId="270"/>
        </pc:sldMkLst>
        <pc:spChg chg="add del">
          <ac:chgData name="게스트 사용자" userId="S::urn:spo:anon#69071a361ad43880177a71fadf9c2c3d4304164b628b7610d4e23d422d4872f4::" providerId="AD" clId="Web-{D9210881-98D5-D65E-4D27-6BB22996A219}" dt="2023-07-04T02:05:13.143" v="46"/>
          <ac:spMkLst>
            <pc:docMk/>
            <pc:sldMk cId="463843948" sldId="270"/>
            <ac:spMk id="4" creationId="{56F973FC-628F-D21C-8999-BAE7CB5E3BB6}"/>
          </ac:spMkLst>
        </pc:spChg>
      </pc:sldChg>
      <pc:sldChg chg="modSp">
        <pc:chgData name="게스트 사용자" userId="S::urn:spo:anon#69071a361ad43880177a71fadf9c2c3d4304164b628b7610d4e23d422d4872f4::" providerId="AD" clId="Web-{D9210881-98D5-D65E-4D27-6BB22996A219}" dt="2023-07-04T02:25:31.234" v="138" actId="20577"/>
        <pc:sldMkLst>
          <pc:docMk/>
          <pc:sldMk cId="158632847" sldId="277"/>
        </pc:sldMkLst>
        <pc:spChg chg="mod">
          <ac:chgData name="게스트 사용자" userId="S::urn:spo:anon#69071a361ad43880177a71fadf9c2c3d4304164b628b7610d4e23d422d4872f4::" providerId="AD" clId="Web-{D9210881-98D5-D65E-4D27-6BB22996A219}" dt="2023-07-04T02:25:31.234" v="138" actId="20577"/>
          <ac:spMkLst>
            <pc:docMk/>
            <pc:sldMk cId="158632847" sldId="277"/>
            <ac:spMk id="18" creationId="{F8CDB109-C8EE-AB21-1B80-0E023DDD5020}"/>
          </ac:spMkLst>
        </pc:spChg>
      </pc:sldChg>
      <pc:sldChg chg="modSp">
        <pc:chgData name="게스트 사용자" userId="S::urn:spo:anon#69071a361ad43880177a71fadf9c2c3d4304164b628b7610d4e23d422d4872f4::" providerId="AD" clId="Web-{D9210881-98D5-D65E-4D27-6BB22996A219}" dt="2023-07-04T02:43:16.385" v="269" actId="14100"/>
        <pc:sldMkLst>
          <pc:docMk/>
          <pc:sldMk cId="2087679232" sldId="279"/>
        </pc:sldMkLst>
        <pc:spChg chg="mod">
          <ac:chgData name="게스트 사용자" userId="S::urn:spo:anon#69071a361ad43880177a71fadf9c2c3d4304164b628b7610d4e23d422d4872f4::" providerId="AD" clId="Web-{D9210881-98D5-D65E-4D27-6BB22996A219}" dt="2023-07-04T02:43:16.385" v="269" actId="14100"/>
          <ac:spMkLst>
            <pc:docMk/>
            <pc:sldMk cId="2087679232" sldId="279"/>
            <ac:spMk id="9" creationId="{FD6DD6CF-4C96-7E32-DE57-1A98B68B966B}"/>
          </ac:spMkLst>
        </pc:spChg>
      </pc:sldChg>
      <pc:sldChg chg="modSp">
        <pc:chgData name="게스트 사용자" userId="S::urn:spo:anon#69071a361ad43880177a71fadf9c2c3d4304164b628b7610d4e23d422d4872f4::" providerId="AD" clId="Web-{D9210881-98D5-D65E-4D27-6BB22996A219}" dt="2023-07-04T02:43:57.995" v="272" actId="20577"/>
        <pc:sldMkLst>
          <pc:docMk/>
          <pc:sldMk cId="3492343909" sldId="289"/>
        </pc:sldMkLst>
        <pc:spChg chg="mod">
          <ac:chgData name="게스트 사용자" userId="S::urn:spo:anon#69071a361ad43880177a71fadf9c2c3d4304164b628b7610d4e23d422d4872f4::" providerId="AD" clId="Web-{D9210881-98D5-D65E-4D27-6BB22996A219}" dt="2023-07-04T02:43:57.995" v="272" actId="20577"/>
          <ac:spMkLst>
            <pc:docMk/>
            <pc:sldMk cId="3492343909" sldId="289"/>
            <ac:spMk id="7" creationId="{89230FBF-558C-06C0-5C5E-9E248D61F137}"/>
          </ac:spMkLst>
        </pc:spChg>
      </pc:sldChg>
      <pc:sldChg chg="modSp">
        <pc:chgData name="게스트 사용자" userId="S::urn:spo:anon#69071a361ad43880177a71fadf9c2c3d4304164b628b7610d4e23d422d4872f4::" providerId="AD" clId="Web-{D9210881-98D5-D65E-4D27-6BB22996A219}" dt="2023-07-04T02:46:22.780" v="282" actId="20577"/>
        <pc:sldMkLst>
          <pc:docMk/>
          <pc:sldMk cId="3371195006" sldId="290"/>
        </pc:sldMkLst>
        <pc:spChg chg="mod">
          <ac:chgData name="게스트 사용자" userId="S::urn:spo:anon#69071a361ad43880177a71fadf9c2c3d4304164b628b7610d4e23d422d4872f4::" providerId="AD" clId="Web-{D9210881-98D5-D65E-4D27-6BB22996A219}" dt="2023-07-04T02:46:22.780" v="282" actId="20577"/>
          <ac:spMkLst>
            <pc:docMk/>
            <pc:sldMk cId="3371195006" sldId="290"/>
            <ac:spMk id="2" creationId="{00000000-0000-0000-0000-000000000000}"/>
          </ac:spMkLst>
        </pc:spChg>
      </pc:sldChg>
      <pc:sldChg chg="modSp">
        <pc:chgData name="게스트 사용자" userId="S::urn:spo:anon#69071a361ad43880177a71fadf9c2c3d4304164b628b7610d4e23d422d4872f4::" providerId="AD" clId="Web-{D9210881-98D5-D65E-4D27-6BB22996A219}" dt="2023-07-04T02:49:00.659" v="301" actId="1076"/>
        <pc:sldMkLst>
          <pc:docMk/>
          <pc:sldMk cId="2231815336" sldId="291"/>
        </pc:sldMkLst>
        <pc:spChg chg="mod">
          <ac:chgData name="게스트 사용자" userId="S::urn:spo:anon#69071a361ad43880177a71fadf9c2c3d4304164b628b7610d4e23d422d4872f4::" providerId="AD" clId="Web-{D9210881-98D5-D65E-4D27-6BB22996A219}" dt="2023-07-04T02:49:00.659" v="301" actId="1076"/>
          <ac:spMkLst>
            <pc:docMk/>
            <pc:sldMk cId="2231815336" sldId="291"/>
            <ac:spMk id="14" creationId="{91DC0E70-868A-E3D6-1349-F25114AC6EE7}"/>
          </ac:spMkLst>
        </pc:spChg>
      </pc:sldChg>
      <pc:sldChg chg="modSp">
        <pc:chgData name="게스트 사용자" userId="S::urn:spo:anon#69071a361ad43880177a71fadf9c2c3d4304164b628b7610d4e23d422d4872f4::" providerId="AD" clId="Web-{D9210881-98D5-D65E-4D27-6BB22996A219}" dt="2023-07-04T02:55:37.156" v="310" actId="20577"/>
        <pc:sldMkLst>
          <pc:docMk/>
          <pc:sldMk cId="2258537116" sldId="294"/>
        </pc:sldMkLst>
        <pc:spChg chg="mod">
          <ac:chgData name="게스트 사용자" userId="S::urn:spo:anon#69071a361ad43880177a71fadf9c2c3d4304164b628b7610d4e23d422d4872f4::" providerId="AD" clId="Web-{D9210881-98D5-D65E-4D27-6BB22996A219}" dt="2023-07-04T02:55:37.156" v="310" actId="20577"/>
          <ac:spMkLst>
            <pc:docMk/>
            <pc:sldMk cId="2258537116" sldId="294"/>
            <ac:spMk id="10" creationId="{17027D07-D6EF-5756-8DC2-3E76671AED67}"/>
          </ac:spMkLst>
        </pc:spChg>
      </pc:sldChg>
      <pc:sldChg chg="modSp">
        <pc:chgData name="게스트 사용자" userId="S::urn:spo:anon#69071a361ad43880177a71fadf9c2c3d4304164b628b7610d4e23d422d4872f4::" providerId="AD" clId="Web-{D9210881-98D5-D65E-4D27-6BB22996A219}" dt="2023-07-04T02:53:42.791" v="305" actId="14100"/>
        <pc:sldMkLst>
          <pc:docMk/>
          <pc:sldMk cId="826760296" sldId="295"/>
        </pc:sldMkLst>
        <pc:spChg chg="mod">
          <ac:chgData name="게스트 사용자" userId="S::urn:spo:anon#69071a361ad43880177a71fadf9c2c3d4304164b628b7610d4e23d422d4872f4::" providerId="AD" clId="Web-{D9210881-98D5-D65E-4D27-6BB22996A219}" dt="2023-07-04T02:53:42.791" v="305" actId="14100"/>
          <ac:spMkLst>
            <pc:docMk/>
            <pc:sldMk cId="826760296" sldId="295"/>
            <ac:spMk id="11" creationId="{77ED74D9-3D4A-508A-E766-AE9FD65CBEB2}"/>
          </ac:spMkLst>
        </pc:spChg>
      </pc:sldChg>
      <pc:sldChg chg="modSp">
        <pc:chgData name="게스트 사용자" userId="S::urn:spo:anon#69071a361ad43880177a71fadf9c2c3d4304164b628b7610d4e23d422d4872f4::" providerId="AD" clId="Web-{D9210881-98D5-D65E-4D27-6BB22996A219}" dt="2023-07-04T02:55:24.983" v="307" actId="20577"/>
        <pc:sldMkLst>
          <pc:docMk/>
          <pc:sldMk cId="2687843573" sldId="299"/>
        </pc:sldMkLst>
        <pc:spChg chg="mod">
          <ac:chgData name="게스트 사용자" userId="S::urn:spo:anon#69071a361ad43880177a71fadf9c2c3d4304164b628b7610d4e23d422d4872f4::" providerId="AD" clId="Web-{D9210881-98D5-D65E-4D27-6BB22996A219}" dt="2023-07-04T02:55:24.983" v="307" actId="20577"/>
          <ac:spMkLst>
            <pc:docMk/>
            <pc:sldMk cId="2687843573" sldId="299"/>
            <ac:spMk id="12" creationId="{D9EB43C4-5649-1F08-04FD-78EE992D8A44}"/>
          </ac:spMkLst>
        </pc:spChg>
      </pc:sldChg>
      <pc:sldChg chg="modSp">
        <pc:chgData name="게스트 사용자" userId="S::urn:spo:anon#69071a361ad43880177a71fadf9c2c3d4304164b628b7610d4e23d422d4872f4::" providerId="AD" clId="Web-{D9210881-98D5-D65E-4D27-6BB22996A219}" dt="2023-07-04T02:59:30.661" v="311" actId="20577"/>
        <pc:sldMkLst>
          <pc:docMk/>
          <pc:sldMk cId="2776391736" sldId="310"/>
        </pc:sldMkLst>
        <pc:spChg chg="mod">
          <ac:chgData name="게스트 사용자" userId="S::urn:spo:anon#69071a361ad43880177a71fadf9c2c3d4304164b628b7610d4e23d422d4872f4::" providerId="AD" clId="Web-{D9210881-98D5-D65E-4D27-6BB22996A219}" dt="2023-07-04T02:59:30.661" v="311" actId="20577"/>
          <ac:spMkLst>
            <pc:docMk/>
            <pc:sldMk cId="2776391736" sldId="310"/>
            <ac:spMk id="18" creationId="{77ED74D9-3D4A-508A-E766-AE9FD65CBEB2}"/>
          </ac:spMkLst>
        </pc:spChg>
      </pc:sldChg>
      <pc:sldChg chg="addSp delSp modSp add ord">
        <pc:chgData name="게스트 사용자" userId="S::urn:spo:anon#69071a361ad43880177a71fadf9c2c3d4304164b628b7610d4e23d422d4872f4::" providerId="AD" clId="Web-{D9210881-98D5-D65E-4D27-6BB22996A219}" dt="2023-07-04T02:37:10.595" v="191" actId="20577"/>
        <pc:sldMkLst>
          <pc:docMk/>
          <pc:sldMk cId="1269914960" sldId="314"/>
        </pc:sldMkLst>
        <pc:spChg chg="del">
          <ac:chgData name="게스트 사용자" userId="S::urn:spo:anon#69071a361ad43880177a71fadf9c2c3d4304164b628b7610d4e23d422d4872f4::" providerId="AD" clId="Web-{D9210881-98D5-D65E-4D27-6BB22996A219}" dt="2023-07-04T02:05:28.862" v="49"/>
          <ac:spMkLst>
            <pc:docMk/>
            <pc:sldMk cId="1269914960" sldId="314"/>
            <ac:spMk id="2" creationId="{82E352AD-2B9E-B3F8-73CE-696313836388}"/>
          </ac:spMkLst>
        </pc:spChg>
        <pc:spChg chg="del mod">
          <ac:chgData name="게스트 사용자" userId="S::urn:spo:anon#69071a361ad43880177a71fadf9c2c3d4304164b628b7610d4e23d422d4872f4::" providerId="AD" clId="Web-{D9210881-98D5-D65E-4D27-6BB22996A219}" dt="2023-07-04T02:07:50.943" v="77"/>
          <ac:spMkLst>
            <pc:docMk/>
            <pc:sldMk cId="1269914960" sldId="314"/>
            <ac:spMk id="3" creationId="{CF03EBDF-67F8-2B1A-784F-05489E1C690C}"/>
          </ac:spMkLst>
        </pc:spChg>
        <pc:spChg chg="mod">
          <ac:chgData name="게스트 사용자" userId="S::urn:spo:anon#69071a361ad43880177a71fadf9c2c3d4304164b628b7610d4e23d422d4872f4::" providerId="AD" clId="Web-{D9210881-98D5-D65E-4D27-6BB22996A219}" dt="2023-07-04T02:11:23.355" v="126" actId="14100"/>
          <ac:spMkLst>
            <pc:docMk/>
            <pc:sldMk cId="1269914960" sldId="314"/>
            <ac:spMk id="5" creationId="{7523DE37-B9A6-422C-DA93-84F2C890E24E}"/>
          </ac:spMkLst>
        </pc:spChg>
        <pc:spChg chg="del">
          <ac:chgData name="게스트 사용자" userId="S::urn:spo:anon#69071a361ad43880177a71fadf9c2c3d4304164b628b7610d4e23d422d4872f4::" providerId="AD" clId="Web-{D9210881-98D5-D65E-4D27-6BB22996A219}" dt="2023-07-04T02:11:08.542" v="123"/>
          <ac:spMkLst>
            <pc:docMk/>
            <pc:sldMk cId="1269914960" sldId="314"/>
            <ac:spMk id="6" creationId="{EE17B5F7-34EF-1610-8394-DB8FD914BB30}"/>
          </ac:spMkLst>
        </pc:spChg>
        <pc:spChg chg="del mod">
          <ac:chgData name="게스트 사용자" userId="S::urn:spo:anon#69071a361ad43880177a71fadf9c2c3d4304164b628b7610d4e23d422d4872f4::" providerId="AD" clId="Web-{D9210881-98D5-D65E-4D27-6BB22996A219}" dt="2023-07-04T02:08:42.398" v="96"/>
          <ac:spMkLst>
            <pc:docMk/>
            <pc:sldMk cId="1269914960" sldId="314"/>
            <ac:spMk id="7" creationId="{2DD2BFE9-ECB4-A202-14DC-5B1DD709C2FA}"/>
          </ac:spMkLst>
        </pc:spChg>
        <pc:spChg chg="mod">
          <ac:chgData name="게스트 사용자" userId="S::urn:spo:anon#69071a361ad43880177a71fadf9c2c3d4304164b628b7610d4e23d422d4872f4::" providerId="AD" clId="Web-{D9210881-98D5-D65E-4D27-6BB22996A219}" dt="2023-07-04T02:11:17.730" v="125" actId="14100"/>
          <ac:spMkLst>
            <pc:docMk/>
            <pc:sldMk cId="1269914960" sldId="314"/>
            <ac:spMk id="9" creationId="{3891C700-8127-0577-B5FF-7A2937A9E05B}"/>
          </ac:spMkLst>
        </pc:spChg>
        <pc:spChg chg="add del mod">
          <ac:chgData name="게스트 사용자" userId="S::urn:spo:anon#69071a361ad43880177a71fadf9c2c3d4304164b628b7610d4e23d422d4872f4::" providerId="AD" clId="Web-{D9210881-98D5-D65E-4D27-6BB22996A219}" dt="2023-07-04T02:05:31.956" v="50"/>
          <ac:spMkLst>
            <pc:docMk/>
            <pc:sldMk cId="1269914960" sldId="314"/>
            <ac:spMk id="11" creationId="{6E680869-0F57-4EEA-7201-5580F3428602}"/>
          </ac:spMkLst>
        </pc:spChg>
        <pc:spChg chg="add mod">
          <ac:chgData name="게스트 사용자" userId="S::urn:spo:anon#69071a361ad43880177a71fadf9c2c3d4304164b628b7610d4e23d422d4872f4::" providerId="AD" clId="Web-{D9210881-98D5-D65E-4D27-6BB22996A219}" dt="2023-07-04T02:05:47.675" v="58" actId="20577"/>
          <ac:spMkLst>
            <pc:docMk/>
            <pc:sldMk cId="1269914960" sldId="314"/>
            <ac:spMk id="13" creationId="{8A5F526B-D535-5D32-B673-262D6FB64806}"/>
          </ac:spMkLst>
        </pc:spChg>
        <pc:spChg chg="add del mod">
          <ac:chgData name="게스트 사용자" userId="S::urn:spo:anon#69071a361ad43880177a71fadf9c2c3d4304164b628b7610d4e23d422d4872f4::" providerId="AD" clId="Web-{D9210881-98D5-D65E-4D27-6BB22996A219}" dt="2023-07-04T02:07:55.631" v="79"/>
          <ac:spMkLst>
            <pc:docMk/>
            <pc:sldMk cId="1269914960" sldId="314"/>
            <ac:spMk id="15" creationId="{A7CC687A-BD80-CDCD-372F-9DAA4324EF8A}"/>
          </ac:spMkLst>
        </pc:spChg>
        <pc:spChg chg="add mod">
          <ac:chgData name="게스트 사용자" userId="S::urn:spo:anon#69071a361ad43880177a71fadf9c2c3d4304164b628b7610d4e23d422d4872f4::" providerId="AD" clId="Web-{D9210881-98D5-D65E-4D27-6BB22996A219}" dt="2023-07-04T02:37:10.595" v="191" actId="20577"/>
          <ac:spMkLst>
            <pc:docMk/>
            <pc:sldMk cId="1269914960" sldId="314"/>
            <ac:spMk id="17" creationId="{CB5FEAA3-F934-4C67-DEAA-2E112DEE922A}"/>
          </ac:spMkLst>
        </pc:spChg>
        <pc:grpChg chg="add mod">
          <ac:chgData name="게스트 사용자" userId="S::urn:spo:anon#69071a361ad43880177a71fadf9c2c3d4304164b628b7610d4e23d422d4872f4::" providerId="AD" clId="Web-{D9210881-98D5-D65E-4D27-6BB22996A219}" dt="2023-07-04T02:11:34.152" v="128" actId="1076"/>
          <ac:grpSpMkLst>
            <pc:docMk/>
            <pc:sldMk cId="1269914960" sldId="314"/>
            <ac:grpSpMk id="21" creationId="{7B0DFA79-C0EE-2A44-4562-03A61212F2E0}"/>
          </ac:grpSpMkLst>
        </pc:grpChg>
        <pc:grpChg chg="add mod">
          <ac:chgData name="게스트 사용자" userId="S::urn:spo:anon#69071a361ad43880177a71fadf9c2c3d4304164b628b7610d4e23d422d4872f4::" providerId="AD" clId="Web-{D9210881-98D5-D65E-4D27-6BB22996A219}" dt="2023-07-04T02:11:29.120" v="127" actId="1076"/>
          <ac:grpSpMkLst>
            <pc:docMk/>
            <pc:sldMk cId="1269914960" sldId="314"/>
            <ac:grpSpMk id="25" creationId="{5EBE3B1F-7067-1933-CF08-929DEF845BAB}"/>
          </ac:grpSpMkLst>
        </pc:grpChg>
        <pc:picChg chg="del">
          <ac:chgData name="게스트 사용자" userId="S::urn:spo:anon#69071a361ad43880177a71fadf9c2c3d4304164b628b7610d4e23d422d4872f4::" providerId="AD" clId="Web-{D9210881-98D5-D65E-4D27-6BB22996A219}" dt="2023-07-04T02:08:56.679" v="110"/>
          <ac:picMkLst>
            <pc:docMk/>
            <pc:sldMk cId="1269914960" sldId="314"/>
            <ac:picMk id="4" creationId="{5A77A982-E42C-1E64-0600-71A499AD305A}"/>
          </ac:picMkLst>
        </pc:picChg>
        <pc:picChg chg="del">
          <ac:chgData name="게스트 사용자" userId="S::urn:spo:anon#69071a361ad43880177a71fadf9c2c3d4304164b628b7610d4e23d422d4872f4::" providerId="AD" clId="Web-{D9210881-98D5-D65E-4D27-6BB22996A219}" dt="2023-07-04T02:08:57.789" v="111"/>
          <ac:picMkLst>
            <pc:docMk/>
            <pc:sldMk cId="1269914960" sldId="314"/>
            <ac:picMk id="10" creationId="{A6C03C59-2B6A-83BC-6D49-8FBDB2A4854A}"/>
          </ac:picMkLst>
        </pc:picChg>
      </pc:sldChg>
      <pc:sldChg chg="addSp delSp add del">
        <pc:chgData name="게스트 사용자" userId="S::urn:spo:anon#69071a361ad43880177a71fadf9c2c3d4304164b628b7610d4e23d422d4872f4::" providerId="AD" clId="Web-{D9210881-98D5-D65E-4D27-6BB22996A219}" dt="2023-07-04T02:05:01.017" v="44"/>
        <pc:sldMkLst>
          <pc:docMk/>
          <pc:sldMk cId="3015736509" sldId="314"/>
        </pc:sldMkLst>
        <pc:spChg chg="add del">
          <ac:chgData name="게스트 사용자" userId="S::urn:spo:anon#69071a361ad43880177a71fadf9c2c3d4304164b628b7610d4e23d422d4872f4::" providerId="AD" clId="Web-{D9210881-98D5-D65E-4D27-6BB22996A219}" dt="2023-07-04T02:04:58.721" v="43"/>
          <ac:spMkLst>
            <pc:docMk/>
            <pc:sldMk cId="3015736509" sldId="314"/>
            <ac:spMk id="11" creationId="{197995B8-6B34-85FE-776F-23798CDA834E}"/>
          </ac:spMkLst>
        </pc:spChg>
      </pc:sldChg>
      <pc:sldChg chg="addSp delSp modSp add">
        <pc:chgData name="게스트 사용자" userId="S::urn:spo:anon#69071a361ad43880177a71fadf9c2c3d4304164b628b7610d4e23d422d4872f4::" providerId="AD" clId="Web-{D9210881-98D5-D65E-4D27-6BB22996A219}" dt="2023-07-04T02:41:22.664" v="267" actId="14100"/>
        <pc:sldMkLst>
          <pc:docMk/>
          <pc:sldMk cId="390397243" sldId="315"/>
        </pc:sldMkLst>
        <pc:spChg chg="del">
          <ac:chgData name="게스트 사용자" userId="S::urn:spo:anon#69071a361ad43880177a71fadf9c2c3d4304164b628b7610d4e23d422d4872f4::" providerId="AD" clId="Web-{D9210881-98D5-D65E-4D27-6BB22996A219}" dt="2023-07-04T02:34:01.512" v="140"/>
          <ac:spMkLst>
            <pc:docMk/>
            <pc:sldMk cId="390397243" sldId="315"/>
            <ac:spMk id="2" creationId="{5041CF0A-F0C9-C84B-58D9-0FE2D08C7C5D}"/>
          </ac:spMkLst>
        </pc:spChg>
        <pc:spChg chg="del">
          <ac:chgData name="게스트 사용자" userId="S::urn:spo:anon#69071a361ad43880177a71fadf9c2c3d4304164b628b7610d4e23d422d4872f4::" providerId="AD" clId="Web-{D9210881-98D5-D65E-4D27-6BB22996A219}" dt="2023-07-04T02:40:38.506" v="259"/>
          <ac:spMkLst>
            <pc:docMk/>
            <pc:sldMk cId="390397243" sldId="315"/>
            <ac:spMk id="3" creationId="{308A1A57-3B02-43C8-2B0A-23BA97850644}"/>
          </ac:spMkLst>
        </pc:spChg>
        <pc:spChg chg="add del mod">
          <ac:chgData name="게스트 사용자" userId="S::urn:spo:anon#69071a361ad43880177a71fadf9c2c3d4304164b628b7610d4e23d422d4872f4::" providerId="AD" clId="Web-{D9210881-98D5-D65E-4D27-6BB22996A219}" dt="2023-07-04T02:34:03.419" v="141"/>
          <ac:spMkLst>
            <pc:docMk/>
            <pc:sldMk cId="390397243" sldId="315"/>
            <ac:spMk id="5" creationId="{9D41E51D-3B68-A8EA-30C7-2F7AA0BA1EEB}"/>
          </ac:spMkLst>
        </pc:spChg>
        <pc:spChg chg="mod">
          <ac:chgData name="게스트 사용자" userId="S::urn:spo:anon#69071a361ad43880177a71fadf9c2c3d4304164b628b7610d4e23d422d4872f4::" providerId="AD" clId="Web-{D9210881-98D5-D65E-4D27-6BB22996A219}" dt="2023-07-04T02:41:02.507" v="263" actId="1076"/>
          <ac:spMkLst>
            <pc:docMk/>
            <pc:sldMk cId="390397243" sldId="315"/>
            <ac:spMk id="6" creationId="{AB81A71D-EB99-CD07-7AF2-84C6A4088BEE}"/>
          </ac:spMkLst>
        </pc:spChg>
        <pc:spChg chg="del">
          <ac:chgData name="게스트 사용자" userId="S::urn:spo:anon#69071a361ad43880177a71fadf9c2c3d4304164b628b7610d4e23d422d4872f4::" providerId="AD" clId="Web-{D9210881-98D5-D65E-4D27-6BB22996A219}" dt="2023-07-04T02:35:03.654" v="158"/>
          <ac:spMkLst>
            <pc:docMk/>
            <pc:sldMk cId="390397243" sldId="315"/>
            <ac:spMk id="7" creationId="{BC91014A-4E75-9CA4-B504-CA353A8374EE}"/>
          </ac:spMkLst>
        </pc:spChg>
        <pc:spChg chg="del">
          <ac:chgData name="게스트 사용자" userId="S::urn:spo:anon#69071a361ad43880177a71fadf9c2c3d4304164b628b7610d4e23d422d4872f4::" providerId="AD" clId="Web-{D9210881-98D5-D65E-4D27-6BB22996A219}" dt="2023-07-04T02:35:00.920" v="157"/>
          <ac:spMkLst>
            <pc:docMk/>
            <pc:sldMk cId="390397243" sldId="315"/>
            <ac:spMk id="8" creationId="{26FA8E92-9436-E4C4-13A8-9226227BBA1A}"/>
          </ac:spMkLst>
        </pc:spChg>
        <pc:spChg chg="mod">
          <ac:chgData name="게스트 사용자" userId="S::urn:spo:anon#69071a361ad43880177a71fadf9c2c3d4304164b628b7610d4e23d422d4872f4::" providerId="AD" clId="Web-{D9210881-98D5-D65E-4D27-6BB22996A219}" dt="2023-07-04T02:41:02.538" v="264" actId="1076"/>
          <ac:spMkLst>
            <pc:docMk/>
            <pc:sldMk cId="390397243" sldId="315"/>
            <ac:spMk id="10" creationId="{C6A8635D-CAFD-50AC-B19C-4DDC1346BCA2}"/>
          </ac:spMkLst>
        </pc:spChg>
        <pc:spChg chg="add mod">
          <ac:chgData name="게스트 사용자" userId="S::urn:spo:anon#69071a361ad43880177a71fadf9c2c3d4304164b628b7610d4e23d422d4872f4::" providerId="AD" clId="Web-{D9210881-98D5-D65E-4D27-6BB22996A219}" dt="2023-07-04T02:34:30.372" v="155" actId="20577"/>
          <ac:spMkLst>
            <pc:docMk/>
            <pc:sldMk cId="390397243" sldId="315"/>
            <ac:spMk id="11" creationId="{94A4A24A-EE5A-CE36-91B1-71EF206C20E0}"/>
          </ac:spMkLst>
        </pc:spChg>
        <pc:spChg chg="del">
          <ac:chgData name="게스트 사용자" userId="S::urn:spo:anon#69071a361ad43880177a71fadf9c2c3d4304164b628b7610d4e23d422d4872f4::" providerId="AD" clId="Web-{D9210881-98D5-D65E-4D27-6BB22996A219}" dt="2023-07-04T02:34:58.639" v="156"/>
          <ac:spMkLst>
            <pc:docMk/>
            <pc:sldMk cId="390397243" sldId="315"/>
            <ac:spMk id="13" creationId="{F56BB5A6-6AA6-23CA-76FB-700CCC6E6A5C}"/>
          </ac:spMkLst>
        </pc:spChg>
        <pc:spChg chg="mod">
          <ac:chgData name="게스트 사용자" userId="S::urn:spo:anon#69071a361ad43880177a71fadf9c2c3d4304164b628b7610d4e23d422d4872f4::" providerId="AD" clId="Web-{D9210881-98D5-D65E-4D27-6BB22996A219}" dt="2023-07-04T02:41:02.554" v="265" actId="1076"/>
          <ac:spMkLst>
            <pc:docMk/>
            <pc:sldMk cId="390397243" sldId="315"/>
            <ac:spMk id="14" creationId="{E4F73816-3F4F-0659-669D-9D4624E1B27F}"/>
          </ac:spMkLst>
        </pc:spChg>
        <pc:spChg chg="add mod">
          <ac:chgData name="게스트 사용자" userId="S::urn:spo:anon#69071a361ad43880177a71fadf9c2c3d4304164b628b7610d4e23d422d4872f4::" providerId="AD" clId="Web-{D9210881-98D5-D65E-4D27-6BB22996A219}" dt="2023-07-04T02:39:36.208" v="241" actId="20577"/>
          <ac:spMkLst>
            <pc:docMk/>
            <pc:sldMk cId="390397243" sldId="315"/>
            <ac:spMk id="15" creationId="{D87608A8-3DEF-ADC5-BAD1-A306FDC4B3F1}"/>
          </ac:spMkLst>
        </pc:spChg>
        <pc:spChg chg="mod">
          <ac:chgData name="게스트 사용자" userId="S::urn:spo:anon#69071a361ad43880177a71fadf9c2c3d4304164b628b7610d4e23d422d4872f4::" providerId="AD" clId="Web-{D9210881-98D5-D65E-4D27-6BB22996A219}" dt="2023-07-04T02:41:22.664" v="267" actId="14100"/>
          <ac:spMkLst>
            <pc:docMk/>
            <pc:sldMk cId="390397243" sldId="315"/>
            <ac:spMk id="16" creationId="{CBF808EF-42A4-C70B-6615-46964C9FD911}"/>
          </ac:spMkLst>
        </pc:spChg>
        <pc:spChg chg="mod">
          <ac:chgData name="게스트 사용자" userId="S::urn:spo:anon#69071a361ad43880177a71fadf9c2c3d4304164b628b7610d4e23d422d4872f4::" providerId="AD" clId="Web-{D9210881-98D5-D65E-4D27-6BB22996A219}" dt="2023-07-04T02:40:29.694" v="257"/>
          <ac:spMkLst>
            <pc:docMk/>
            <pc:sldMk cId="390397243" sldId="315"/>
            <ac:spMk id="19" creationId="{310F9233-2675-A9D6-EF0B-A4D7F60CEF6A}"/>
          </ac:spMkLst>
        </pc:spChg>
        <pc:grpChg chg="add mod">
          <ac:chgData name="게스트 사용자" userId="S::urn:spo:anon#69071a361ad43880177a71fadf9c2c3d4304164b628b7610d4e23d422d4872f4::" providerId="AD" clId="Web-{D9210881-98D5-D65E-4D27-6BB22996A219}" dt="2023-07-04T02:40:09.052" v="249" actId="1076"/>
          <ac:grpSpMkLst>
            <pc:docMk/>
            <pc:sldMk cId="390397243" sldId="315"/>
            <ac:grpSpMk id="23" creationId="{1A68525C-E317-9BF1-8EDB-A3901335E1F5}"/>
          </ac:grpSpMkLst>
        </pc:grpChg>
        <pc:grpChg chg="add mod">
          <ac:chgData name="게스트 사용자" userId="S::urn:spo:anon#69071a361ad43880177a71fadf9c2c3d4304164b628b7610d4e23d422d4872f4::" providerId="AD" clId="Web-{D9210881-98D5-D65E-4D27-6BB22996A219}" dt="2023-07-04T02:40:35.444" v="258" actId="1076"/>
          <ac:grpSpMkLst>
            <pc:docMk/>
            <pc:sldMk cId="390397243" sldId="315"/>
            <ac:grpSpMk id="27" creationId="{DDAB834E-890C-61A6-0537-0CCA9BE51D62}"/>
          </ac:grpSpMkLst>
        </pc:grpChg>
        <pc:picChg chg="del mod">
          <ac:chgData name="게스트 사용자" userId="S::urn:spo:anon#69071a361ad43880177a71fadf9c2c3d4304164b628b7610d4e23d422d4872f4::" providerId="AD" clId="Web-{D9210881-98D5-D65E-4D27-6BB22996A219}" dt="2023-07-04T02:40:01.740" v="245"/>
          <ac:picMkLst>
            <pc:docMk/>
            <pc:sldMk cId="390397243" sldId="315"/>
            <ac:picMk id="17" creationId="{6DAD9EFA-C34D-4A69-D66D-4992FA9925C8}"/>
          </ac:picMkLst>
        </pc:picChg>
        <pc:picChg chg="del mod">
          <ac:chgData name="게스트 사용자" userId="S::urn:spo:anon#69071a361ad43880177a71fadf9c2c3d4304164b628b7610d4e23d422d4872f4::" providerId="AD" clId="Web-{D9210881-98D5-D65E-4D27-6BB22996A219}" dt="2023-07-04T02:40:02.490" v="246"/>
          <ac:picMkLst>
            <pc:docMk/>
            <pc:sldMk cId="390397243" sldId="315"/>
            <ac:picMk id="18" creationId="{D9A66F1B-937F-CB16-44D0-2ACF46093A74}"/>
          </ac:picMkLst>
        </pc:picChg>
      </pc:sldChg>
      <pc:sldChg chg="addSp delSp modSp add">
        <pc:chgData name="게스트 사용자" userId="S::urn:spo:anon#69071a361ad43880177a71fadf9c2c3d4304164b628b7610d4e23d422d4872f4::" providerId="AD" clId="Web-{D9210881-98D5-D65E-4D27-6BB22996A219}" dt="2023-07-04T02:48:00.173" v="300"/>
        <pc:sldMkLst>
          <pc:docMk/>
          <pc:sldMk cId="1020265968" sldId="316"/>
        </pc:sldMkLst>
        <pc:spChg chg="del">
          <ac:chgData name="게스트 사용자" userId="S::urn:spo:anon#69071a361ad43880177a71fadf9c2c3d4304164b628b7610d4e23d422d4872f4::" providerId="AD" clId="Web-{D9210881-98D5-D65E-4D27-6BB22996A219}" dt="2023-07-04T02:46:03.452" v="274"/>
          <ac:spMkLst>
            <pc:docMk/>
            <pc:sldMk cId="1020265968" sldId="316"/>
            <ac:spMk id="2" creationId="{84014B71-E42C-2C83-D17C-ECCBC14024C9}"/>
          </ac:spMkLst>
        </pc:spChg>
        <pc:spChg chg="del">
          <ac:chgData name="게스트 사용자" userId="S::urn:spo:anon#69071a361ad43880177a71fadf9c2c3d4304164b628b7610d4e23d422d4872f4::" providerId="AD" clId="Web-{D9210881-98D5-D65E-4D27-6BB22996A219}" dt="2023-07-04T02:46:37.312" v="285"/>
          <ac:spMkLst>
            <pc:docMk/>
            <pc:sldMk cId="1020265968" sldId="316"/>
            <ac:spMk id="3" creationId="{8EB70087-E292-D4F8-9AB0-2B67C1395840}"/>
          </ac:spMkLst>
        </pc:spChg>
        <pc:spChg chg="del">
          <ac:chgData name="게스트 사용자" userId="S::urn:spo:anon#69071a361ad43880177a71fadf9c2c3d4304164b628b7610d4e23d422d4872f4::" providerId="AD" clId="Web-{D9210881-98D5-D65E-4D27-6BB22996A219}" dt="2023-07-04T02:48:00.173" v="300"/>
          <ac:spMkLst>
            <pc:docMk/>
            <pc:sldMk cId="1020265968" sldId="316"/>
            <ac:spMk id="4" creationId="{51F9C9FA-7543-CA7D-B934-21CDA95E14A9}"/>
          </ac:spMkLst>
        </pc:spChg>
        <pc:spChg chg="mod">
          <ac:chgData name="게스트 사용자" userId="S::urn:spo:anon#69071a361ad43880177a71fadf9c2c3d4304164b628b7610d4e23d422d4872f4::" providerId="AD" clId="Web-{D9210881-98D5-D65E-4D27-6BB22996A219}" dt="2023-07-04T02:47:35.798" v="299" actId="20577"/>
          <ac:spMkLst>
            <pc:docMk/>
            <pc:sldMk cId="1020265968" sldId="316"/>
            <ac:spMk id="7" creationId="{FED75698-45BE-2616-5290-8C47B3E3C592}"/>
          </ac:spMkLst>
        </pc:spChg>
        <pc:spChg chg="add del mod">
          <ac:chgData name="게스트 사용자" userId="S::urn:spo:anon#69071a361ad43880177a71fadf9c2c3d4304164b628b7610d4e23d422d4872f4::" providerId="AD" clId="Web-{D9210881-98D5-D65E-4D27-6BB22996A219}" dt="2023-07-04T02:46:05.639" v="275"/>
          <ac:spMkLst>
            <pc:docMk/>
            <pc:sldMk cId="1020265968" sldId="316"/>
            <ac:spMk id="8" creationId="{5EFE9042-B4CB-0259-5079-13661781A9FB}"/>
          </ac:spMkLst>
        </pc:spChg>
        <pc:spChg chg="add mod">
          <ac:chgData name="게스트 사용자" userId="S::urn:spo:anon#69071a361ad43880177a71fadf9c2c3d4304164b628b7610d4e23d422d4872f4::" providerId="AD" clId="Web-{D9210881-98D5-D65E-4D27-6BB22996A219}" dt="2023-07-04T02:46:19.389" v="280" actId="20577"/>
          <ac:spMkLst>
            <pc:docMk/>
            <pc:sldMk cId="1020265968" sldId="316"/>
            <ac:spMk id="10" creationId="{AD68EA3E-54B6-E425-63C3-60E9AE3DED70}"/>
          </ac:spMkLst>
        </pc:spChg>
        <pc:spChg chg="add del mod">
          <ac:chgData name="게스트 사용자" userId="S::urn:spo:anon#69071a361ad43880177a71fadf9c2c3d4304164b628b7610d4e23d422d4872f4::" providerId="AD" clId="Web-{D9210881-98D5-D65E-4D27-6BB22996A219}" dt="2023-07-04T02:46:41.843" v="286"/>
          <ac:spMkLst>
            <pc:docMk/>
            <pc:sldMk cId="1020265968" sldId="316"/>
            <ac:spMk id="16" creationId="{68AE3079-FBA4-1181-0699-D371710AE807}"/>
          </ac:spMkLst>
        </pc:spChg>
        <pc:spChg chg="add">
          <ac:chgData name="게스트 사용자" userId="S::urn:spo:anon#69071a361ad43880177a71fadf9c2c3d4304164b628b7610d4e23d422d4872f4::" providerId="AD" clId="Web-{D9210881-98D5-D65E-4D27-6BB22996A219}" dt="2023-07-04T02:46:46.921" v="287"/>
          <ac:spMkLst>
            <pc:docMk/>
            <pc:sldMk cId="1020265968" sldId="316"/>
            <ac:spMk id="18" creationId="{60D0F837-052E-48B4-7478-EA7D843B9734}"/>
          </ac:spMkLst>
        </pc:spChg>
        <pc:grpChg chg="add">
          <ac:chgData name="게스트 사용자" userId="S::urn:spo:anon#69071a361ad43880177a71fadf9c2c3d4304164b628b7610d4e23d422d4872f4::" providerId="AD" clId="Web-{D9210881-98D5-D65E-4D27-6BB22996A219}" dt="2023-07-04T02:46:34.155" v="284"/>
          <ac:grpSpMkLst>
            <pc:docMk/>
            <pc:sldMk cId="1020265968" sldId="316"/>
            <ac:grpSpMk id="14" creationId="{1A24E852-3F7E-EAFD-6B01-195BC7F8E817}"/>
          </ac:grpSpMkLst>
        </pc:grpChg>
        <pc:picChg chg="del">
          <ac:chgData name="게스트 사용자" userId="S::urn:spo:anon#69071a361ad43880177a71fadf9c2c3d4304164b628b7610d4e23d422d4872f4::" providerId="AD" clId="Web-{D9210881-98D5-D65E-4D27-6BB22996A219}" dt="2023-07-04T02:46:28.343" v="283"/>
          <ac:picMkLst>
            <pc:docMk/>
            <pc:sldMk cId="1020265968" sldId="316"/>
            <ac:picMk id="6" creationId="{0E3C6671-90C8-D51D-2509-BFD8BE44827C}"/>
          </ac:picMkLst>
        </pc:picChg>
      </pc:sldChg>
      <pc:sldMasterChg chg="add del addSldLayout delSldLayout">
        <pc:chgData name="게스트 사용자" userId="S::urn:spo:anon#69071a361ad43880177a71fadf9c2c3d4304164b628b7610d4e23d422d4872f4::" providerId="AD" clId="Web-{D9210881-98D5-D65E-4D27-6BB22996A219}" dt="2023-07-04T02:05:19.830" v="47"/>
        <pc:sldMasterMkLst>
          <pc:docMk/>
          <pc:sldMasterMk cId="3199979638" sldId="2147483648"/>
        </pc:sldMasterMkLst>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61605564" sldId="2147483649"/>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99133877" sldId="2147483650"/>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1191744341" sldId="2147483651"/>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1840238563" sldId="2147483652"/>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3311098488" sldId="2147483653"/>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3854799520" sldId="2147483654"/>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3415575481" sldId="2147483655"/>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625928221" sldId="2147483656"/>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1812113877" sldId="2147483657"/>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21501394" sldId="2147483658"/>
          </pc:sldLayoutMkLst>
        </pc:sldLayoutChg>
        <pc:sldLayoutChg chg="add del">
          <pc:chgData name="게스트 사용자" userId="S::urn:spo:anon#69071a361ad43880177a71fadf9c2c3d4304164b628b7610d4e23d422d4872f4::" providerId="AD" clId="Web-{D9210881-98D5-D65E-4D27-6BB22996A219}" dt="2023-07-04T02:05:19.830" v="47"/>
          <pc:sldLayoutMkLst>
            <pc:docMk/>
            <pc:sldMasterMk cId="3199979638" sldId="2147483648"/>
            <pc:sldLayoutMk cId="342120081" sldId="2147483659"/>
          </pc:sldLayoutMkLst>
        </pc:sldLayoutChg>
      </pc:sldMasterChg>
      <pc:sldMasterChg chg="replId modSldLayout">
        <pc:chgData name="게스트 사용자" userId="S::urn:spo:anon#69071a361ad43880177a71fadf9c2c3d4304164b628b7610d4e23d422d4872f4::" providerId="AD" clId="Web-{D9210881-98D5-D65E-4D27-6BB22996A219}" dt="2023-07-04T02:05:19.830" v="47"/>
        <pc:sldMasterMkLst>
          <pc:docMk/>
          <pc:sldMasterMk cId="1195875347" sldId="2147483660"/>
        </pc:sldMasterMkLst>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1460021256" sldId="2147483661"/>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345440383" sldId="2147483662"/>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1283469112" sldId="2147483663"/>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3067897766" sldId="2147483664"/>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1969763011" sldId="2147483665"/>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1216331947" sldId="2147483666"/>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479221232" sldId="2147483667"/>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87971197" sldId="2147483668"/>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1314999367" sldId="2147483669"/>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409102891" sldId="2147483670"/>
          </pc:sldLayoutMkLst>
        </pc:sldLayoutChg>
        <pc:sldLayoutChg chg="replId">
          <pc:chgData name="게스트 사용자" userId="S::urn:spo:anon#69071a361ad43880177a71fadf9c2c3d4304164b628b7610d4e23d422d4872f4::" providerId="AD" clId="Web-{D9210881-98D5-D65E-4D27-6BB22996A219}" dt="2023-07-04T02:05:19.830" v="47"/>
          <pc:sldLayoutMkLst>
            <pc:docMk/>
            <pc:sldMasterMk cId="1195875347" sldId="2147483660"/>
            <pc:sldLayoutMk cId="156692806"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77A272-39F7-42CB-AF87-065FC26863AD}" type="datetimeFigureOut">
              <a:t>2024. 7. 30.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44BA4-05E0-4DFC-B098-339CA2650C5D}" type="slidenum">
              <a:t>‹#›</a:t>
            </a:fld>
            <a:endParaRPr lang="ko-KR" altLang="en-US"/>
          </a:p>
        </p:txBody>
      </p:sp>
    </p:spTree>
    <p:extLst>
      <p:ext uri="{BB962C8B-B14F-4D97-AF65-F5344CB8AC3E}">
        <p14:creationId xmlns:p14="http://schemas.microsoft.com/office/powerpoint/2010/main" val="33861854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학생들에게 </a:t>
            </a:r>
            <a:r>
              <a:rPr lang="en-US" altLang="ko-KR" dirty="0" err="1"/>
              <a:t>firefox</a:t>
            </a:r>
            <a:r>
              <a:rPr lang="ko-KR" altLang="en-US" dirty="0"/>
              <a:t>를 통해서 </a:t>
            </a:r>
            <a:r>
              <a:rPr lang="en-US" altLang="ko-KR" dirty="0"/>
              <a:t>links.md </a:t>
            </a:r>
            <a:r>
              <a:rPr lang="ko-KR" altLang="en-US" dirty="0"/>
              <a:t>열도록 하기</a:t>
            </a:r>
            <a:endParaRPr lang="en-US" dirty="0"/>
          </a:p>
        </p:txBody>
      </p:sp>
    </p:spTree>
    <p:extLst>
      <p:ext uri="{BB962C8B-B14F-4D97-AF65-F5344CB8AC3E}">
        <p14:creationId xmlns:p14="http://schemas.microsoft.com/office/powerpoint/2010/main" val="110896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망칠 것을 대비해서 초기의 </a:t>
            </a:r>
            <a:r>
              <a:rPr lang="en-US" altLang="ko-KR" dirty="0"/>
              <a:t>/.</a:t>
            </a:r>
            <a:r>
              <a:rPr lang="en-US" altLang="ko-KR" dirty="0" err="1"/>
              <a:t>bashrc</a:t>
            </a:r>
            <a:r>
              <a:rPr lang="en-US" altLang="ko-KR" dirty="0"/>
              <a:t> </a:t>
            </a:r>
            <a:r>
              <a:rPr lang="en-US" altLang="ko-KR" dirty="0" err="1"/>
              <a:t>github</a:t>
            </a:r>
            <a:r>
              <a:rPr lang="ko-KR" altLang="en-US" dirty="0"/>
              <a:t>에 업로드 하기</a:t>
            </a:r>
            <a:endParaRPr lang="en-US" dirty="0"/>
          </a:p>
        </p:txBody>
      </p:sp>
    </p:spTree>
    <p:extLst>
      <p:ext uri="{BB962C8B-B14F-4D97-AF65-F5344CB8AC3E}">
        <p14:creationId xmlns:p14="http://schemas.microsoft.com/office/powerpoint/2010/main" val="306348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err="1"/>
              <a:t>Imutils</a:t>
            </a:r>
            <a:endParaRPr kumimoji="1" lang="en" altLang="ko-KR" dirty="0"/>
          </a:p>
          <a:p>
            <a:endParaRPr kumimoji="1" lang="en" altLang="ko-KR" dirty="0"/>
          </a:p>
          <a:p>
            <a:r>
              <a:rPr kumimoji="1" lang="en" altLang="ko-KR" dirty="0" err="1"/>
              <a:t>sudo</a:t>
            </a:r>
            <a:r>
              <a:rPr kumimoji="1" lang="en" altLang="ko-KR" dirty="0"/>
              <a:t> apt-get install -y build-essential </a:t>
            </a:r>
            <a:r>
              <a:rPr kumimoji="1" lang="en" altLang="ko-KR" dirty="0" err="1"/>
              <a:t>cmake</a:t>
            </a:r>
            <a:r>
              <a:rPr kumimoji="1" lang="en" altLang="ko-KR" dirty="0"/>
              <a:t> libgtk-3-dev </a:t>
            </a:r>
            <a:r>
              <a:rPr kumimoji="1" lang="en" altLang="ko-KR" dirty="0" err="1"/>
              <a:t>libboost</a:t>
            </a:r>
            <a:r>
              <a:rPr kumimoji="1" lang="en" altLang="ko-KR" dirty="0"/>
              <a:t>-all-dev</a:t>
            </a:r>
            <a:endParaRPr kumimoji="1" lang="ko-KR" altLang="en-US" dirty="0"/>
          </a:p>
        </p:txBody>
      </p:sp>
      <p:sp>
        <p:nvSpPr>
          <p:cNvPr id="4" name="슬라이드 번호 개체 틀 3"/>
          <p:cNvSpPr>
            <a:spLocks noGrp="1"/>
          </p:cNvSpPr>
          <p:nvPr>
            <p:ph type="sldNum" sz="quarter" idx="5"/>
          </p:nvPr>
        </p:nvSpPr>
        <p:spPr/>
        <p:txBody>
          <a:bodyPr/>
          <a:lstStyle/>
          <a:p>
            <a:fld id="{48C44BA4-05E0-4DFC-B098-339CA2650C5D}" type="slidenum">
              <a:rPr lang="en-US" altLang="ko-KR" smtClean="0"/>
              <a:t>33</a:t>
            </a:fld>
            <a:endParaRPr lang="ko-KR" altLang="en-US"/>
          </a:p>
        </p:txBody>
      </p:sp>
    </p:spTree>
    <p:extLst>
      <p:ext uri="{BB962C8B-B14F-4D97-AF65-F5344CB8AC3E}">
        <p14:creationId xmlns:p14="http://schemas.microsoft.com/office/powerpoint/2010/main" val="2929756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1460021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40910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15669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17BB27-7485-8437-C4A7-46AB35DF017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531054FC-CD4F-9AE2-0ECB-1903880F1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B4BE1E8-7F1D-44F7-0B0E-11E0EAF5ABFD}"/>
              </a:ext>
            </a:extLst>
          </p:cNvPr>
          <p:cNvSpPr>
            <a:spLocks noGrp="1"/>
          </p:cNvSpPr>
          <p:nvPr>
            <p:ph type="dt" sz="half" idx="10"/>
          </p:nvPr>
        </p:nvSpPr>
        <p:spPr/>
        <p:txBody>
          <a:bodyPr/>
          <a:lstStyle/>
          <a:p>
            <a:fld id="{E4C336B4-1F5A-41D7-B98D-A7A7D88EED9F}" type="datetime1">
              <a:rPr lang="ko-KR" altLang="en-US" smtClean="0"/>
              <a:t>2024. 7. 30.</a:t>
            </a:fld>
            <a:endParaRPr lang="ko-KR" altLang="en-US"/>
          </a:p>
        </p:txBody>
      </p:sp>
      <p:sp>
        <p:nvSpPr>
          <p:cNvPr id="5" name="바닥글 개체 틀 4">
            <a:extLst>
              <a:ext uri="{FF2B5EF4-FFF2-40B4-BE49-F238E27FC236}">
                <a16:creationId xmlns:a16="http://schemas.microsoft.com/office/drawing/2014/main" id="{7924CC43-53BD-83D3-7AE8-79D5CD03FA4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6FDA34-36B0-BDB4-6079-58161F5BA132}"/>
              </a:ext>
            </a:extLst>
          </p:cNvPr>
          <p:cNvSpPr>
            <a:spLocks noGrp="1"/>
          </p:cNvSpPr>
          <p:nvPr>
            <p:ph type="sldNum" sz="quarter" idx="12"/>
          </p:nvPr>
        </p:nvSpPr>
        <p:spPr/>
        <p:txBody>
          <a:bodyPr/>
          <a:lstStyle>
            <a:lvl1pPr>
              <a:defRPr b="0"/>
            </a:lvl1pPr>
          </a:lstStyle>
          <a:p>
            <a:fld id="{228258F5-161F-4003-B137-CEF6B81BB30B}" type="slidenum">
              <a:rPr lang="ko-KR" altLang="en-US" smtClean="0"/>
              <a:pPr/>
              <a:t>‹#›</a:t>
            </a:fld>
            <a:endParaRPr lang="ko-KR" altLang="en-US" dirty="0"/>
          </a:p>
        </p:txBody>
      </p:sp>
    </p:spTree>
    <p:extLst>
      <p:ext uri="{BB962C8B-B14F-4D97-AF65-F5344CB8AC3E}">
        <p14:creationId xmlns:p14="http://schemas.microsoft.com/office/powerpoint/2010/main" val="61605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E38942-C18A-B522-2ED6-23E2D9306DA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500B24E-4B87-36F6-19E3-848D2294A41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0ABE7F-F45D-CACF-DF56-4F56BA8E3B9C}"/>
              </a:ext>
            </a:extLst>
          </p:cNvPr>
          <p:cNvSpPr>
            <a:spLocks noGrp="1"/>
          </p:cNvSpPr>
          <p:nvPr>
            <p:ph type="dt" sz="half" idx="10"/>
          </p:nvPr>
        </p:nvSpPr>
        <p:spPr/>
        <p:txBody>
          <a:bodyPr/>
          <a:lstStyle/>
          <a:p>
            <a:fld id="{90A4E95B-7073-4EDB-AFE7-25A8620264CB}" type="datetime1">
              <a:rPr lang="ko-KR" altLang="en-US" smtClean="0"/>
              <a:t>2024. 7. 30.</a:t>
            </a:fld>
            <a:endParaRPr lang="ko-KR" altLang="en-US"/>
          </a:p>
        </p:txBody>
      </p:sp>
      <p:sp>
        <p:nvSpPr>
          <p:cNvPr id="5" name="바닥글 개체 틀 4">
            <a:extLst>
              <a:ext uri="{FF2B5EF4-FFF2-40B4-BE49-F238E27FC236}">
                <a16:creationId xmlns:a16="http://schemas.microsoft.com/office/drawing/2014/main" id="{1FB431CF-6737-355E-1055-7BDDEADED0A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E5A36EB-7280-1A3D-5EAD-1E80FBA364CB}"/>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99133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B92755-B5A4-803D-4080-622F0B1B165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B4E62956-3BBA-6CDB-BBEE-705628D146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545BC01-2A82-7D27-6787-D143AB2B951A}"/>
              </a:ext>
            </a:extLst>
          </p:cNvPr>
          <p:cNvSpPr>
            <a:spLocks noGrp="1"/>
          </p:cNvSpPr>
          <p:nvPr>
            <p:ph type="dt" sz="half" idx="10"/>
          </p:nvPr>
        </p:nvSpPr>
        <p:spPr/>
        <p:txBody>
          <a:bodyPr/>
          <a:lstStyle/>
          <a:p>
            <a:fld id="{C40B9F4B-4680-4262-A06A-84862FABE64E}" type="datetime1">
              <a:rPr lang="ko-KR" altLang="en-US" smtClean="0"/>
              <a:t>2024. 7. 30.</a:t>
            </a:fld>
            <a:endParaRPr lang="ko-KR" altLang="en-US"/>
          </a:p>
        </p:txBody>
      </p:sp>
      <p:sp>
        <p:nvSpPr>
          <p:cNvPr id="5" name="바닥글 개체 틀 4">
            <a:extLst>
              <a:ext uri="{FF2B5EF4-FFF2-40B4-BE49-F238E27FC236}">
                <a16:creationId xmlns:a16="http://schemas.microsoft.com/office/drawing/2014/main" id="{FCA86105-1645-B890-5B9E-7101ABD72B2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7E2787-2D9B-D81D-C4FA-91A787711498}"/>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1191744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C39177-3EEC-C990-FE9D-58176E03E3E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967B944-F53F-5813-AD2E-D047CD754D1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8A6AFE0-A434-5183-F8D5-02C1EA8AAF2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D2C454B-37B7-BD83-AB9B-655EC8CE064A}"/>
              </a:ext>
            </a:extLst>
          </p:cNvPr>
          <p:cNvSpPr>
            <a:spLocks noGrp="1"/>
          </p:cNvSpPr>
          <p:nvPr>
            <p:ph type="dt" sz="half" idx="10"/>
          </p:nvPr>
        </p:nvSpPr>
        <p:spPr/>
        <p:txBody>
          <a:bodyPr/>
          <a:lstStyle/>
          <a:p>
            <a:fld id="{CA7664A7-72E6-4FA4-935F-1BA05D4E7B81}" type="datetime1">
              <a:rPr lang="ko-KR" altLang="en-US" smtClean="0"/>
              <a:t>2024. 7. 30.</a:t>
            </a:fld>
            <a:endParaRPr lang="ko-KR" altLang="en-US"/>
          </a:p>
        </p:txBody>
      </p:sp>
      <p:sp>
        <p:nvSpPr>
          <p:cNvPr id="6" name="바닥글 개체 틀 5">
            <a:extLst>
              <a:ext uri="{FF2B5EF4-FFF2-40B4-BE49-F238E27FC236}">
                <a16:creationId xmlns:a16="http://schemas.microsoft.com/office/drawing/2014/main" id="{333AE361-8CA1-D3BF-0692-CFF858D7C80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291470E-E196-899F-4008-C7F86F9CC84D}"/>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1840238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1407A6-80B6-09D5-F544-D4DE384357D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3CC632B-937D-2379-C964-C5D299861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96A5F40-BD34-AD86-C935-A95697EDC58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57CDC57-370D-EC7B-CC7E-F235C54E80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877A8AB-5476-6BA7-C7F5-B3E7AD3327B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9D98E19-68ED-1E6F-F4B9-09AEEE69BD56}"/>
              </a:ext>
            </a:extLst>
          </p:cNvPr>
          <p:cNvSpPr>
            <a:spLocks noGrp="1"/>
          </p:cNvSpPr>
          <p:nvPr>
            <p:ph type="dt" sz="half" idx="10"/>
          </p:nvPr>
        </p:nvSpPr>
        <p:spPr/>
        <p:txBody>
          <a:bodyPr/>
          <a:lstStyle/>
          <a:p>
            <a:fld id="{4C476211-11D0-42B7-98DD-F22B78F0BF03}" type="datetime1">
              <a:rPr lang="ko-KR" altLang="en-US" smtClean="0"/>
              <a:t>2024. 7. 30.</a:t>
            </a:fld>
            <a:endParaRPr lang="ko-KR" altLang="en-US"/>
          </a:p>
        </p:txBody>
      </p:sp>
      <p:sp>
        <p:nvSpPr>
          <p:cNvPr id="8" name="바닥글 개체 틀 7">
            <a:extLst>
              <a:ext uri="{FF2B5EF4-FFF2-40B4-BE49-F238E27FC236}">
                <a16:creationId xmlns:a16="http://schemas.microsoft.com/office/drawing/2014/main" id="{F9D19D79-7A9B-88D6-AAAC-3CEF0B028C07}"/>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73A01FF-2760-9ADE-AF19-48A7E6E2A0FB}"/>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3311098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CF7DDC-C018-C116-A569-68C25E1B12D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08D3C53-BBED-5DB1-DC57-2FB00AF5ADFB}"/>
              </a:ext>
            </a:extLst>
          </p:cNvPr>
          <p:cNvSpPr>
            <a:spLocks noGrp="1"/>
          </p:cNvSpPr>
          <p:nvPr>
            <p:ph type="dt" sz="half" idx="10"/>
          </p:nvPr>
        </p:nvSpPr>
        <p:spPr/>
        <p:txBody>
          <a:bodyPr/>
          <a:lstStyle/>
          <a:p>
            <a:fld id="{A0D90593-7578-4C83-B609-7AF8CA39A063}" type="datetime1">
              <a:rPr lang="ko-KR" altLang="en-US" smtClean="0"/>
              <a:t>2024. 7. 30.</a:t>
            </a:fld>
            <a:endParaRPr lang="ko-KR" altLang="en-US"/>
          </a:p>
        </p:txBody>
      </p:sp>
      <p:sp>
        <p:nvSpPr>
          <p:cNvPr id="4" name="바닥글 개체 틀 3">
            <a:extLst>
              <a:ext uri="{FF2B5EF4-FFF2-40B4-BE49-F238E27FC236}">
                <a16:creationId xmlns:a16="http://schemas.microsoft.com/office/drawing/2014/main" id="{68A294CF-7E50-D873-495F-D52A2557A415}"/>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13E177E0-4430-A3D2-04F5-E40BEF7C7588}"/>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3854799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4891A9-8418-74A6-795D-E3612995BBDB}"/>
              </a:ext>
            </a:extLst>
          </p:cNvPr>
          <p:cNvSpPr>
            <a:spLocks noGrp="1"/>
          </p:cNvSpPr>
          <p:nvPr>
            <p:ph type="dt" sz="half" idx="10"/>
          </p:nvPr>
        </p:nvSpPr>
        <p:spPr/>
        <p:txBody>
          <a:bodyPr/>
          <a:lstStyle/>
          <a:p>
            <a:fld id="{F9FBBDAD-FEA4-49E6-A53E-26EEF90A595D}" type="datetime1">
              <a:rPr lang="ko-KR" altLang="en-US" smtClean="0"/>
              <a:t>2024. 7. 30.</a:t>
            </a:fld>
            <a:endParaRPr lang="ko-KR" altLang="en-US"/>
          </a:p>
        </p:txBody>
      </p:sp>
      <p:sp>
        <p:nvSpPr>
          <p:cNvPr id="3" name="바닥글 개체 틀 2">
            <a:extLst>
              <a:ext uri="{FF2B5EF4-FFF2-40B4-BE49-F238E27FC236}">
                <a16:creationId xmlns:a16="http://schemas.microsoft.com/office/drawing/2014/main" id="{860A8FC3-DA52-C34F-B401-E92EFE74EB2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A79ADC6-1C4D-E155-6DED-C496983C4968}"/>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3415575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235C20-9348-9BC0-C864-AE5F908BA7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2AFEE12-BB84-DBDF-FD65-2A675BF385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B74B5A5-98F5-27BE-66BB-A58723BCD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8CC991D-2AEE-197E-627D-8A236BB0F05F}"/>
              </a:ext>
            </a:extLst>
          </p:cNvPr>
          <p:cNvSpPr>
            <a:spLocks noGrp="1"/>
          </p:cNvSpPr>
          <p:nvPr>
            <p:ph type="dt" sz="half" idx="10"/>
          </p:nvPr>
        </p:nvSpPr>
        <p:spPr/>
        <p:txBody>
          <a:bodyPr/>
          <a:lstStyle/>
          <a:p>
            <a:fld id="{F565BE41-CF7F-4559-9569-5D0E2872A61A}" type="datetime1">
              <a:rPr lang="ko-KR" altLang="en-US" smtClean="0"/>
              <a:t>2024. 7. 30.</a:t>
            </a:fld>
            <a:endParaRPr lang="ko-KR" altLang="en-US"/>
          </a:p>
        </p:txBody>
      </p:sp>
      <p:sp>
        <p:nvSpPr>
          <p:cNvPr id="6" name="바닥글 개체 틀 5">
            <a:extLst>
              <a:ext uri="{FF2B5EF4-FFF2-40B4-BE49-F238E27FC236}">
                <a16:creationId xmlns:a16="http://schemas.microsoft.com/office/drawing/2014/main" id="{13931ED6-C131-0F9A-8C59-B74D5447037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5756D1F-7668-E144-252C-1648BD43DB6D}"/>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62592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345440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F6B76E-48D2-B013-7E46-2076A662775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E61F56-DB9D-5DF1-4F5D-556C625DA5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B572D98-8D0A-7121-ABA6-5FB2F84E2B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0927A6B-B2A5-947E-9771-973522E5A814}"/>
              </a:ext>
            </a:extLst>
          </p:cNvPr>
          <p:cNvSpPr>
            <a:spLocks noGrp="1"/>
          </p:cNvSpPr>
          <p:nvPr>
            <p:ph type="dt" sz="half" idx="10"/>
          </p:nvPr>
        </p:nvSpPr>
        <p:spPr/>
        <p:txBody>
          <a:bodyPr/>
          <a:lstStyle/>
          <a:p>
            <a:fld id="{03D09B99-258B-44BB-958B-7C5AA7000A4B}" type="datetime1">
              <a:rPr lang="ko-KR" altLang="en-US" smtClean="0"/>
              <a:t>2024. 7. 30.</a:t>
            </a:fld>
            <a:endParaRPr lang="ko-KR" altLang="en-US"/>
          </a:p>
        </p:txBody>
      </p:sp>
      <p:sp>
        <p:nvSpPr>
          <p:cNvPr id="6" name="바닥글 개체 틀 5">
            <a:extLst>
              <a:ext uri="{FF2B5EF4-FFF2-40B4-BE49-F238E27FC236}">
                <a16:creationId xmlns:a16="http://schemas.microsoft.com/office/drawing/2014/main" id="{1939A9B7-E2ED-CDB9-88F3-6D69BD06266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677FF94-EFE4-BE86-1A24-E1A8188F9E0F}"/>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1812113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DB4AA7-C72B-4CEC-B96A-9A2D252EE80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19C3A059-1F7C-8758-3609-92417AAE83F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5F62398-0BDC-A484-FA28-5C69E61F0DF9}"/>
              </a:ext>
            </a:extLst>
          </p:cNvPr>
          <p:cNvSpPr>
            <a:spLocks noGrp="1"/>
          </p:cNvSpPr>
          <p:nvPr>
            <p:ph type="dt" sz="half" idx="10"/>
          </p:nvPr>
        </p:nvSpPr>
        <p:spPr/>
        <p:txBody>
          <a:bodyPr/>
          <a:lstStyle/>
          <a:p>
            <a:fld id="{61B805BA-BFA3-426C-BBEC-447B53E184FC}" type="datetime1">
              <a:rPr lang="ko-KR" altLang="en-US" smtClean="0"/>
              <a:t>2024. 7. 30.</a:t>
            </a:fld>
            <a:endParaRPr lang="ko-KR" altLang="en-US"/>
          </a:p>
        </p:txBody>
      </p:sp>
      <p:sp>
        <p:nvSpPr>
          <p:cNvPr id="5" name="바닥글 개체 틀 4">
            <a:extLst>
              <a:ext uri="{FF2B5EF4-FFF2-40B4-BE49-F238E27FC236}">
                <a16:creationId xmlns:a16="http://schemas.microsoft.com/office/drawing/2014/main" id="{F8006F6C-F8D6-8030-8F12-8B831012B8F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9CEF8A9-A21B-77E7-FE3C-A75EDE52D224}"/>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21501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D5DD4F6-EDBB-5EA4-4912-99EBF07BDE7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918D306-FB1C-A824-A51C-22901127746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F5D9D14-6C4F-3447-7DD7-8770E15A68F9}"/>
              </a:ext>
            </a:extLst>
          </p:cNvPr>
          <p:cNvSpPr>
            <a:spLocks noGrp="1"/>
          </p:cNvSpPr>
          <p:nvPr>
            <p:ph type="dt" sz="half" idx="10"/>
          </p:nvPr>
        </p:nvSpPr>
        <p:spPr/>
        <p:txBody>
          <a:bodyPr/>
          <a:lstStyle/>
          <a:p>
            <a:fld id="{4570BB65-C020-494F-9DE3-219C7242C163}" type="datetime1">
              <a:rPr lang="ko-KR" altLang="en-US" smtClean="0"/>
              <a:t>2024. 7. 30.</a:t>
            </a:fld>
            <a:endParaRPr lang="ko-KR" altLang="en-US"/>
          </a:p>
        </p:txBody>
      </p:sp>
      <p:sp>
        <p:nvSpPr>
          <p:cNvPr id="5" name="바닥글 개체 틀 4">
            <a:extLst>
              <a:ext uri="{FF2B5EF4-FFF2-40B4-BE49-F238E27FC236}">
                <a16:creationId xmlns:a16="http://schemas.microsoft.com/office/drawing/2014/main" id="{8D5DB096-3C5C-BEA3-804B-1AB966D727F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D8F873-77E8-55BC-A955-8C8DAEF9F1B0}"/>
              </a:ext>
            </a:extLst>
          </p:cNvPr>
          <p:cNvSpPr>
            <a:spLocks noGrp="1"/>
          </p:cNvSpPr>
          <p:nvPr>
            <p:ph type="sldNum" sz="quarter" idx="12"/>
          </p:nvPr>
        </p:nvSpPr>
        <p:spPr/>
        <p:txBody>
          <a:bodyPr/>
          <a:lstStyle/>
          <a:p>
            <a:fld id="{228258F5-161F-4003-B137-CEF6B81BB30B}" type="slidenum">
              <a:rPr lang="ko-KR" altLang="en-US" smtClean="0"/>
              <a:t>‹#›</a:t>
            </a:fld>
            <a:endParaRPr lang="ko-KR" altLang="en-US"/>
          </a:p>
        </p:txBody>
      </p:sp>
    </p:spTree>
    <p:extLst>
      <p:ext uri="{BB962C8B-B14F-4D97-AF65-F5344CB8AC3E}">
        <p14:creationId xmlns:p14="http://schemas.microsoft.com/office/powerpoint/2010/main" val="342120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1283469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306789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1969763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121633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47922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87971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5C048C8B-610B-4A13-9A4E-A73FEF1A59EF}" type="datetimeFigureOut">
              <a:rPr lang="ko-KR" altLang="en-US" smtClean="0"/>
              <a:t>2024. 7. 30.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131499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48C8B-610B-4A13-9A4E-A73FEF1A59EF}" type="datetimeFigureOut">
              <a:rPr lang="ko-KR" altLang="en-US" smtClean="0"/>
              <a:t>2024. 7. 30.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FE5FB-70C2-42A2-842F-E7813C4A8627}" type="slidenum">
              <a:rPr lang="ko-KR" altLang="en-US" smtClean="0"/>
              <a:t>‹#›</a:t>
            </a:fld>
            <a:endParaRPr lang="ko-KR" altLang="en-US"/>
          </a:p>
        </p:txBody>
      </p:sp>
    </p:spTree>
    <p:extLst>
      <p:ext uri="{BB962C8B-B14F-4D97-AF65-F5344CB8AC3E}">
        <p14:creationId xmlns:p14="http://schemas.microsoft.com/office/powerpoint/2010/main" val="1195875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1D650B7-E9C8-EDF5-3670-2F1D5212CB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7F1E1B5-12FE-D5D1-0799-1FB1D3B73B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2236F5C9-8C26-7CE4-1777-C96B2F9E88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1DFBF-40B5-4C4A-93B1-5B3050D79A34}" type="datetime1">
              <a:rPr lang="ko-KR" altLang="en-US" smtClean="0"/>
              <a:t>2024. 7. 30.</a:t>
            </a:fld>
            <a:endParaRPr lang="ko-KR" altLang="en-US"/>
          </a:p>
        </p:txBody>
      </p:sp>
      <p:sp>
        <p:nvSpPr>
          <p:cNvPr id="5" name="바닥글 개체 틀 4">
            <a:extLst>
              <a:ext uri="{FF2B5EF4-FFF2-40B4-BE49-F238E27FC236}">
                <a16:creationId xmlns:a16="http://schemas.microsoft.com/office/drawing/2014/main" id="{0F756332-BC55-D08E-BA09-04A3DF3C2D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BEA06FB8-7F5D-AF98-D2CF-19273AA28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solidFill>
              </a:defRPr>
            </a:lvl1pPr>
          </a:lstStyle>
          <a:p>
            <a:fld id="{228258F5-161F-4003-B137-CEF6B81BB30B}" type="slidenum">
              <a:rPr lang="ko-KR" altLang="en-US" smtClean="0"/>
              <a:pPr/>
              <a:t>‹#›</a:t>
            </a:fld>
            <a:endParaRPr lang="ko-KR" altLang="en-US" dirty="0"/>
          </a:p>
        </p:txBody>
      </p:sp>
    </p:spTree>
    <p:extLst>
      <p:ext uri="{BB962C8B-B14F-4D97-AF65-F5344CB8AC3E}">
        <p14:creationId xmlns:p14="http://schemas.microsoft.com/office/powerpoint/2010/main" val="3199979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tif"/></Relationships>
</file>

<file path=ppt/slides/_rels/slide1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22.t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29.tif"/><Relationship Id="rId13" Type="http://schemas.openxmlformats.org/officeDocument/2006/relationships/image" Target="../media/image33.tif"/><Relationship Id="rId3" Type="http://schemas.openxmlformats.org/officeDocument/2006/relationships/image" Target="../media/image2.tif"/><Relationship Id="rId7" Type="http://schemas.openxmlformats.org/officeDocument/2006/relationships/image" Target="../media/image28.svg"/><Relationship Id="rId12"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2.tif"/><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tif"/><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tif"/><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tif"/><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tif"/><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2.tif"/><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tif"/><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Relationship Id="rId1" Type="http://schemas.openxmlformats.org/officeDocument/2006/relationships/slideLayout" Target="../slideLayouts/slideLayout6.xml"/><Relationship Id="rId5" Type="http://schemas.openxmlformats.org/officeDocument/2006/relationships/image" Target="../media/image13.ti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504BDB51-9410-78D1-6FF8-6C9DE7F7B8BD}"/>
              </a:ext>
            </a:extLst>
          </p:cNvPr>
          <p:cNvSpPr txBox="1">
            <a:spLocks/>
          </p:cNvSpPr>
          <p:nvPr/>
        </p:nvSpPr>
        <p:spPr>
          <a:xfrm>
            <a:off x="1524000" y="948627"/>
            <a:ext cx="9144000" cy="2387600"/>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1" hangingPunct="1">
              <a:lnSpc>
                <a:spcPct val="90000"/>
              </a:lnSpc>
              <a:spcBef>
                <a:spcPct val="0"/>
              </a:spcBef>
              <a:spcAft>
                <a:spcPts val="0"/>
              </a:spcAft>
              <a:buClrTx/>
              <a:buSzTx/>
              <a:buFontTx/>
              <a:buNone/>
              <a:tabLst/>
              <a:defRPr/>
            </a:pPr>
            <a:r>
              <a:rPr kumimoji="0" lang="en-US" altLang="ko-KR" sz="4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Apache Kafka,</a:t>
            </a:r>
            <a:r>
              <a:rPr kumimoji="0" lang="en-US" altLang="ko-KR" sz="4400" b="0" i="0" u="none" strike="noStrike" kern="1200" cap="none" spc="0" normalizeH="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 </a:t>
            </a:r>
            <a:r>
              <a:rPr kumimoji="0" lang="en-US" altLang="ko-KR" sz="4400" b="0" i="0" u="none" strike="noStrike" kern="1200" cap="none" spc="0" normalizeH="0" noProof="0" dirty="0" err="1">
                <a:ln>
                  <a:noFill/>
                </a:ln>
                <a:solidFill>
                  <a:sysClr val="windowText" lastClr="000000"/>
                </a:solidFill>
                <a:effectLst/>
                <a:uLnTx/>
                <a:uFillTx/>
                <a:latin typeface="나눔바른고딕" panose="020B0603020101020101" pitchFamily="50" charset="-127"/>
                <a:ea typeface="나눔바른고딕" panose="020B0603020101020101" pitchFamily="50" charset="-127"/>
              </a:rPr>
              <a:t>OpenCV</a:t>
            </a:r>
            <a:r>
              <a:rPr kumimoji="0" lang="ko-KR" altLang="en-US" sz="4400" b="0" i="0" u="none" strike="noStrike" kern="1200" cap="none" spc="0" normalizeH="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를</a:t>
            </a:r>
            <a:endParaRPr kumimoji="0" lang="en-US" altLang="ko-KR" sz="4400" b="0" i="0" u="none" strike="noStrike" kern="1200" cap="none" spc="0" normalizeH="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endParaRPr>
          </a:p>
          <a:p>
            <a:pPr marL="0" marR="0" lvl="0" indent="0" algn="ctr" defTabSz="914400" rtl="0" eaLnBrk="1" fontAlgn="auto" latinLnBrk="1" hangingPunct="1">
              <a:lnSpc>
                <a:spcPct val="90000"/>
              </a:lnSpc>
              <a:spcBef>
                <a:spcPct val="0"/>
              </a:spcBef>
              <a:spcAft>
                <a:spcPts val="0"/>
              </a:spcAft>
              <a:buClrTx/>
              <a:buSzTx/>
              <a:buFontTx/>
              <a:buNone/>
              <a:tabLst/>
              <a:defRPr/>
            </a:pPr>
            <a:r>
              <a:rPr kumimoji="0" lang="ko-KR" altLang="en-US" sz="4400" b="0" i="0" u="none" strike="noStrike" kern="1200" cap="none" spc="0" normalizeH="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 이용한 영상처리</a:t>
            </a:r>
            <a:endParaRPr kumimoji="0" lang="ko-KR" altLang="en-US" sz="4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endParaRPr>
          </a:p>
        </p:txBody>
      </p:sp>
      <p:sp>
        <p:nvSpPr>
          <p:cNvPr id="9" name="부제목 2">
            <a:extLst>
              <a:ext uri="{FF2B5EF4-FFF2-40B4-BE49-F238E27FC236}">
                <a16:creationId xmlns:a16="http://schemas.microsoft.com/office/drawing/2014/main" id="{926E604F-D3DB-DE8D-702C-7298ACBF6CB1}"/>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Open</a:t>
            </a:r>
            <a:r>
              <a:rPr kumimoji="0" lang="ko-KR" altLang="en-US" sz="2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 </a:t>
            </a:r>
            <a:r>
              <a:rPr kumimoji="0" lang="en-US" altLang="ko-KR" sz="2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GIST</a:t>
            </a:r>
            <a:r>
              <a:rPr kumimoji="0" lang="ko-KR" altLang="en-US" sz="2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 </a:t>
            </a:r>
            <a:r>
              <a:rPr kumimoji="0" lang="en-US" altLang="ko-KR" sz="2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Science</a:t>
            </a:r>
            <a:r>
              <a:rPr kumimoji="0" lang="ko-KR" altLang="en-US" sz="2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 </a:t>
            </a:r>
            <a:r>
              <a:rPr kumimoji="0" lang="en-US" altLang="ko-KR" sz="2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Lab 2024</a:t>
            </a:r>
            <a:endParaRPr kumimoji="0" lang="ko-KR" altLang="en-US" sz="2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endParaRPr>
          </a:p>
        </p:txBody>
      </p:sp>
      <p:grpSp>
        <p:nvGrpSpPr>
          <p:cNvPr id="3" name="그룹 2">
            <a:extLst>
              <a:ext uri="{FF2B5EF4-FFF2-40B4-BE49-F238E27FC236}">
                <a16:creationId xmlns:a16="http://schemas.microsoft.com/office/drawing/2014/main" id="{DC6B194C-68C4-01F2-25FA-118B49824544}"/>
              </a:ext>
            </a:extLst>
          </p:cNvPr>
          <p:cNvGrpSpPr/>
          <p:nvPr/>
        </p:nvGrpSpPr>
        <p:grpSpPr>
          <a:xfrm>
            <a:off x="332400" y="4276036"/>
            <a:ext cx="11527200" cy="2245359"/>
            <a:chOff x="332400" y="4257675"/>
            <a:chExt cx="11527200" cy="2245359"/>
          </a:xfrm>
        </p:grpSpPr>
        <p:sp>
          <p:nvSpPr>
            <p:cNvPr id="5" name="사각형: 둥근 모서리 4">
              <a:extLst>
                <a:ext uri="{FF2B5EF4-FFF2-40B4-BE49-F238E27FC236}">
                  <a16:creationId xmlns:a16="http://schemas.microsoft.com/office/drawing/2014/main" id="{F09E651E-E3C8-D791-750A-F19547AB29CF}"/>
                </a:ext>
              </a:extLst>
            </p:cNvPr>
            <p:cNvSpPr/>
            <p:nvPr/>
          </p:nvSpPr>
          <p:spPr>
            <a:xfrm>
              <a:off x="332400" y="4257675"/>
              <a:ext cx="11527200" cy="2245359"/>
            </a:xfrm>
            <a:prstGeom prst="roundRect">
              <a:avLst>
                <a:gd name="adj" fmla="val 4368"/>
              </a:avLst>
            </a:prstGeom>
            <a:solidFill>
              <a:srgbClr val="EAE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kumimoji="0" lang="en-US" altLang="ko-KR" sz="1200" b="0" i="0" u="none" strike="noStrike" cap="none" spc="0" normalizeH="0" baseline="0" dirty="0">
                <a:ln>
                  <a:noFill/>
                </a:ln>
                <a:solidFill>
                  <a:schemeClr val="tx1"/>
                </a:solidFill>
                <a:effectLst/>
                <a:uFillTx/>
                <a:latin typeface="Pretendard" panose="02000503000000020004" pitchFamily="50" charset="-127"/>
                <a:ea typeface="Pretendard" panose="02000503000000020004" pitchFamily="50" charset="-127"/>
                <a:cs typeface="Pretendard" panose="02000503000000020004" pitchFamily="50" charset="-127"/>
                <a:sym typeface="Helvetica Neue Medium"/>
              </a:endParaRPr>
            </a:p>
            <a:p>
              <a:pPr algn="ctr"/>
              <a:r>
                <a:rPr kumimoji="0" lang="ko-KR" altLang="en-US" sz="1800" b="0" i="0" u="none" strike="noStrike" cap="none" spc="0" normalizeH="0" baseline="0" dirty="0">
                  <a:ln>
                    <a:noFill/>
                  </a:ln>
                  <a:solidFill>
                    <a:schemeClr val="tx1"/>
                  </a:solidFill>
                  <a:effectLst/>
                  <a:uFillTx/>
                  <a:latin typeface="Pretendard" panose="02000503000000020004" pitchFamily="50" charset="-127"/>
                  <a:ea typeface="Pretendard" panose="02000503000000020004" pitchFamily="50" charset="-127"/>
                  <a:cs typeface="Pretendard" panose="02000503000000020004" pitchFamily="50" charset="-127"/>
                  <a:sym typeface="Helvetica Neue Medium"/>
                </a:rPr>
                <a:t>📌</a:t>
              </a:r>
              <a:r>
                <a:rPr lang="ko-KR" altLang="en-US" dirty="0">
                  <a:solidFill>
                    <a:schemeClr val="tx1"/>
                  </a:solidFill>
                </a:rPr>
                <a:t>본 실험 강의는 아래와 같은 환경에서 진행되었습니다</a:t>
              </a:r>
              <a:r>
                <a:rPr lang="en-US" altLang="ko-KR" dirty="0">
                  <a:solidFill>
                    <a:schemeClr val="tx1"/>
                  </a:solidFill>
                </a:rPr>
                <a:t>.</a:t>
              </a:r>
              <a:r>
                <a:rPr kumimoji="0" lang="ko-KR" altLang="en-US" sz="1800" b="0" i="0" u="none" strike="noStrike" cap="none" spc="0" normalizeH="0" baseline="0" dirty="0">
                  <a:ln>
                    <a:noFill/>
                  </a:ln>
                  <a:solidFill>
                    <a:schemeClr val="tx1"/>
                  </a:solidFill>
                  <a:effectLst/>
                  <a:uFillTx/>
                  <a:latin typeface="Pretendard" panose="02000503000000020004" pitchFamily="50" charset="-127"/>
                  <a:ea typeface="Pretendard" panose="02000503000000020004" pitchFamily="50" charset="-127"/>
                  <a:cs typeface="Pretendard" panose="02000503000000020004" pitchFamily="50" charset="-127"/>
                  <a:sym typeface="Helvetica Neue Medium"/>
                </a:rPr>
                <a:t> 📌</a:t>
              </a:r>
              <a:endParaRPr lang="ko-KR" altLang="en-US" dirty="0">
                <a:solidFill>
                  <a:schemeClr val="tx1"/>
                </a:solidFill>
              </a:endParaRPr>
            </a:p>
          </p:txBody>
        </p:sp>
        <p:grpSp>
          <p:nvGrpSpPr>
            <p:cNvPr id="6" name="그룹 5">
              <a:extLst>
                <a:ext uri="{FF2B5EF4-FFF2-40B4-BE49-F238E27FC236}">
                  <a16:creationId xmlns:a16="http://schemas.microsoft.com/office/drawing/2014/main" id="{4B3C1A40-6BAB-EF9B-EE56-3609D2802644}"/>
                </a:ext>
              </a:extLst>
            </p:cNvPr>
            <p:cNvGrpSpPr/>
            <p:nvPr/>
          </p:nvGrpSpPr>
          <p:grpSpPr>
            <a:xfrm>
              <a:off x="1055600" y="4954032"/>
              <a:ext cx="10080000" cy="1432560"/>
              <a:chOff x="1055600" y="4954032"/>
              <a:chExt cx="10080000" cy="1432560"/>
            </a:xfrm>
          </p:grpSpPr>
          <p:sp>
            <p:nvSpPr>
              <p:cNvPr id="7" name="직사각형 6">
                <a:extLst>
                  <a:ext uri="{FF2B5EF4-FFF2-40B4-BE49-F238E27FC236}">
                    <a16:creationId xmlns:a16="http://schemas.microsoft.com/office/drawing/2014/main" id="{01103A3C-5DEA-BBF6-656C-998A770E60D6}"/>
                  </a:ext>
                </a:extLst>
              </p:cNvPr>
              <p:cNvSpPr/>
              <p:nvPr/>
            </p:nvSpPr>
            <p:spPr>
              <a:xfrm>
                <a:off x="1055600" y="4954032"/>
                <a:ext cx="2520000" cy="143256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kumimoji="0" lang="ko-KR" altLang="en-US" sz="1500" b="0" i="0" u="none" strike="noStrike" cap="none" spc="0" normalizeH="0" baseline="0" dirty="0">
                    <a:solidFill>
                      <a:schemeClr val="tx1"/>
                    </a:solidFill>
                    <a:effectLst/>
                    <a:uFillTx/>
                    <a:latin typeface="Pretendard Medium" panose="02000603000000020004" pitchFamily="50" charset="-127"/>
                    <a:ea typeface="Pretendard Medium" panose="02000603000000020004" pitchFamily="50" charset="-127"/>
                    <a:cs typeface="Pretendard Medium" panose="02000603000000020004" pitchFamily="50" charset="-127"/>
                    <a:sym typeface="Helvetica Neue"/>
                  </a:rPr>
                  <a:t>🛠️실험 환경</a:t>
                </a:r>
                <a:endParaRPr lang="en-US" altLang="ko-KR" sz="1500" dirty="0">
                  <a:solidFill>
                    <a:schemeClr val="tx1"/>
                  </a:solidFill>
                  <a:latin typeface="Pretendard Medium" panose="02000603000000020004" pitchFamily="50" charset="-127"/>
                  <a:ea typeface="Pretendard Medium" panose="02000603000000020004" pitchFamily="50" charset="-127"/>
                  <a:cs typeface="Pretendard Medium" panose="02000603000000020004" pitchFamily="50" charset="-127"/>
                  <a:sym typeface="Helvetica Neue"/>
                </a:endParaRPr>
              </a:p>
              <a:p>
                <a:pPr algn="ctr"/>
                <a:endParaRPr lang="en-US" altLang="ko-KR" sz="1500" dirty="0">
                  <a:solidFill>
                    <a:schemeClr val="tx1"/>
                  </a:solidFill>
                  <a:latin typeface="Pretendard Medium" panose="02000603000000020004" pitchFamily="50" charset="-127"/>
                  <a:ea typeface="Pretendard Medium" panose="02000603000000020004" pitchFamily="50" charset="-127"/>
                  <a:cs typeface="Pretendard Medium" panose="02000603000000020004" pitchFamily="50" charset="-127"/>
                  <a:sym typeface="Helvetica Neue"/>
                </a:endParaRPr>
              </a:p>
              <a:p>
                <a:r>
                  <a:rPr lang="en-US" altLang="ko-KR" sz="1500" dirty="0">
                    <a:solidFill>
                      <a:schemeClr val="tx1"/>
                    </a:solidFill>
                  </a:rPr>
                  <a:t>✔️NUC 8i3BEK / 11TNHi5</a:t>
                </a:r>
              </a:p>
              <a:p>
                <a:r>
                  <a:rPr lang="en-US" altLang="ko-KR" sz="1500" dirty="0">
                    <a:solidFill>
                      <a:schemeClr val="tx1"/>
                    </a:solidFill>
                  </a:rPr>
                  <a:t>✔️Raspberry Pi 4</a:t>
                </a:r>
              </a:p>
              <a:p>
                <a:r>
                  <a:rPr lang="en-US" altLang="ko-KR" sz="1500" dirty="0">
                    <a:solidFill>
                      <a:schemeClr val="tx1"/>
                    </a:solidFill>
                  </a:rPr>
                  <a:t>✔️Raspberry Pi Camera 2</a:t>
                </a:r>
                <a:endParaRPr lang="ko-KR" altLang="en-US" sz="1500" dirty="0">
                  <a:solidFill>
                    <a:schemeClr val="tx1"/>
                  </a:solidFill>
                </a:endParaRPr>
              </a:p>
            </p:txBody>
          </p:sp>
          <p:sp>
            <p:nvSpPr>
              <p:cNvPr id="16" name="직사각형 15">
                <a:extLst>
                  <a:ext uri="{FF2B5EF4-FFF2-40B4-BE49-F238E27FC236}">
                    <a16:creationId xmlns:a16="http://schemas.microsoft.com/office/drawing/2014/main" id="{952D7A74-C4E6-CAC8-D88C-38D13B10F615}"/>
                  </a:ext>
                </a:extLst>
              </p:cNvPr>
              <p:cNvSpPr/>
              <p:nvPr/>
            </p:nvSpPr>
            <p:spPr>
              <a:xfrm>
                <a:off x="3575600" y="4954032"/>
                <a:ext cx="2520000" cy="143256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ko-KR" altLang="en-US" sz="1500" dirty="0">
                    <a:solidFill>
                      <a:schemeClr val="tx1"/>
                    </a:solidFill>
                  </a:rPr>
                  <a:t>⚙️실험 </a:t>
                </a:r>
                <a:r>
                  <a:rPr lang="en-US" altLang="ko-KR" sz="1500" dirty="0">
                    <a:solidFill>
                      <a:schemeClr val="tx1"/>
                    </a:solidFill>
                  </a:rPr>
                  <a:t>OS</a:t>
                </a:r>
              </a:p>
              <a:p>
                <a:pPr algn="ctr"/>
                <a:endParaRPr lang="en-US" altLang="ko-KR" sz="1500" dirty="0">
                  <a:solidFill>
                    <a:schemeClr val="tx1"/>
                  </a:solidFill>
                </a:endParaRPr>
              </a:p>
              <a:p>
                <a:pPr algn="ctr"/>
                <a:r>
                  <a:rPr lang="en-US" altLang="ko-KR" sz="1500" dirty="0">
                    <a:solidFill>
                      <a:schemeClr val="tx1"/>
                    </a:solidFill>
                  </a:rPr>
                  <a:t>✔️Ubuntu 24.04.4 LTS</a:t>
                </a:r>
              </a:p>
              <a:p>
                <a:pPr algn="ctr"/>
                <a:r>
                  <a:rPr lang="en-US" altLang="ko-KR" sz="1500" dirty="0">
                    <a:solidFill>
                      <a:schemeClr val="tx1"/>
                    </a:solidFill>
                  </a:rPr>
                  <a:t>✔️Raspberry Pi OS Buster</a:t>
                </a:r>
              </a:p>
            </p:txBody>
          </p:sp>
          <p:sp>
            <p:nvSpPr>
              <p:cNvPr id="17" name="직사각형 16">
                <a:extLst>
                  <a:ext uri="{FF2B5EF4-FFF2-40B4-BE49-F238E27FC236}">
                    <a16:creationId xmlns:a16="http://schemas.microsoft.com/office/drawing/2014/main" id="{540E515E-36A7-7DD4-29FC-0BE15866FAF8}"/>
                  </a:ext>
                </a:extLst>
              </p:cNvPr>
              <p:cNvSpPr/>
              <p:nvPr/>
            </p:nvSpPr>
            <p:spPr>
              <a:xfrm>
                <a:off x="6095600" y="4954032"/>
                <a:ext cx="5040000" cy="143256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ko-KR" altLang="en-US" sz="1500" dirty="0">
                    <a:solidFill>
                      <a:schemeClr val="tx1"/>
                    </a:solidFill>
                  </a:rPr>
                  <a:t>💾프로그램 버전</a:t>
                </a:r>
                <a:endParaRPr lang="en-US" altLang="ko-KR" sz="1500" dirty="0">
                  <a:solidFill>
                    <a:schemeClr val="tx1"/>
                  </a:solidFill>
                </a:endParaRPr>
              </a:p>
              <a:p>
                <a:pPr algn="ctr"/>
                <a:endParaRPr lang="en-US" altLang="ko-KR" sz="1500" dirty="0">
                  <a:solidFill>
                    <a:schemeClr val="tx1"/>
                  </a:solidFill>
                </a:endParaRPr>
              </a:p>
              <a:p>
                <a:pPr algn="ctr"/>
                <a:r>
                  <a:rPr lang="ko-KR" altLang="en-US" sz="1400" dirty="0">
                    <a:solidFill>
                      <a:schemeClr val="tx1"/>
                    </a:solidFill>
                  </a:rPr>
                  <a:t>✔️</a:t>
                </a:r>
                <a:r>
                  <a:rPr lang="en-US" altLang="ko-KR" sz="1400" dirty="0">
                    <a:solidFill>
                      <a:schemeClr val="tx1"/>
                    </a:solidFill>
                  </a:rPr>
                  <a:t>Python 3.10.12 </a:t>
                </a:r>
                <a:r>
                  <a:rPr lang="ko-KR" altLang="en-US" sz="1400" dirty="0">
                    <a:solidFill>
                      <a:schemeClr val="tx1"/>
                    </a:solidFill>
                  </a:rPr>
                  <a:t>✔️</a:t>
                </a:r>
                <a:r>
                  <a:rPr lang="en-US" altLang="ko-KR" sz="1400" dirty="0">
                    <a:solidFill>
                      <a:schemeClr val="tx1"/>
                    </a:solidFill>
                  </a:rPr>
                  <a:t>Kafka 2.8.0</a:t>
                </a:r>
              </a:p>
              <a:p>
                <a:pPr algn="ctr"/>
                <a:r>
                  <a:rPr lang="ko-KR" altLang="en-US" sz="1400" dirty="0">
                    <a:solidFill>
                      <a:schemeClr val="tx1"/>
                    </a:solidFill>
                  </a:rPr>
                  <a:t>✔️</a:t>
                </a:r>
                <a:r>
                  <a:rPr lang="en-US" altLang="ko-KR" sz="1400" dirty="0" err="1">
                    <a:solidFill>
                      <a:schemeClr val="tx1"/>
                    </a:solidFill>
                  </a:rPr>
                  <a:t>kafka</a:t>
                </a:r>
                <a:r>
                  <a:rPr lang="en-US" altLang="ko-KR" sz="1400" dirty="0">
                    <a:solidFill>
                      <a:schemeClr val="tx1"/>
                    </a:solidFill>
                  </a:rPr>
                  <a:t>-python 2.0.2</a:t>
                </a:r>
                <a:r>
                  <a:rPr lang="ko-KR" altLang="en-US" sz="1400" dirty="0">
                    <a:solidFill>
                      <a:schemeClr val="tx1"/>
                    </a:solidFill>
                  </a:rPr>
                  <a:t>✔️</a:t>
                </a:r>
                <a:r>
                  <a:rPr lang="en-US" altLang="ko-KR" sz="1400" dirty="0" err="1">
                    <a:solidFill>
                      <a:schemeClr val="tx1"/>
                    </a:solidFill>
                  </a:rPr>
                  <a:t>opencv</a:t>
                </a:r>
                <a:r>
                  <a:rPr lang="en-US" altLang="ko-KR" sz="1400" dirty="0">
                    <a:solidFill>
                      <a:schemeClr val="tx1"/>
                    </a:solidFill>
                  </a:rPr>
                  <a:t>-python 4.4.0.46</a:t>
                </a:r>
              </a:p>
              <a:p>
                <a:pPr algn="ctr"/>
                <a:r>
                  <a:rPr lang="ko-KR" altLang="en-US" sz="1400" dirty="0">
                    <a:solidFill>
                      <a:schemeClr val="tx1"/>
                    </a:solidFill>
                  </a:rPr>
                  <a:t>✔️ </a:t>
                </a:r>
                <a:r>
                  <a:rPr lang="en-US" altLang="ko-KR" sz="1400" dirty="0" err="1">
                    <a:solidFill>
                      <a:schemeClr val="tx1"/>
                    </a:solidFill>
                  </a:rPr>
                  <a:t>imutils</a:t>
                </a:r>
                <a:r>
                  <a:rPr lang="en-US" altLang="ko-KR" sz="1400" dirty="0">
                    <a:solidFill>
                      <a:schemeClr val="tx1"/>
                    </a:solidFill>
                  </a:rPr>
                  <a:t> 0.5.4</a:t>
                </a:r>
                <a:r>
                  <a:rPr lang="ko-KR" altLang="en-US" sz="1400" dirty="0">
                    <a:solidFill>
                      <a:schemeClr val="tx1"/>
                    </a:solidFill>
                  </a:rPr>
                  <a:t>✔️ </a:t>
                </a:r>
                <a:r>
                  <a:rPr lang="en-US" altLang="ko-KR" sz="1400" dirty="0" err="1">
                    <a:solidFill>
                      <a:schemeClr val="tx1"/>
                    </a:solidFill>
                  </a:rPr>
                  <a:t>yt-dlp</a:t>
                </a:r>
                <a:r>
                  <a:rPr lang="en-US" altLang="ko-KR" sz="1400" dirty="0">
                    <a:solidFill>
                      <a:schemeClr val="tx1"/>
                    </a:solidFill>
                  </a:rPr>
                  <a:t> 2024.7.9 </a:t>
                </a:r>
                <a:r>
                  <a:rPr lang="ko-KR" altLang="en-US" sz="1400" dirty="0">
                    <a:solidFill>
                      <a:schemeClr val="tx1"/>
                    </a:solidFill>
                  </a:rPr>
                  <a:t>✔️ </a:t>
                </a:r>
                <a:r>
                  <a:rPr lang="en-US" altLang="ko-KR" sz="1400" dirty="0" err="1">
                    <a:solidFill>
                      <a:schemeClr val="tx1"/>
                    </a:solidFill>
                  </a:rPr>
                  <a:t>dlib</a:t>
                </a:r>
                <a:r>
                  <a:rPr lang="en-US" altLang="ko-KR" sz="1400" dirty="0">
                    <a:solidFill>
                      <a:schemeClr val="tx1"/>
                    </a:solidFill>
                  </a:rPr>
                  <a:t> 19.22.0</a:t>
                </a:r>
              </a:p>
              <a:p>
                <a:pPr algn="ctr"/>
                <a:r>
                  <a:rPr lang="ko-KR" altLang="en-US" sz="1400" dirty="0">
                    <a:solidFill>
                      <a:schemeClr val="tx1"/>
                    </a:solidFill>
                  </a:rPr>
                  <a:t>✔️ </a:t>
                </a:r>
                <a:r>
                  <a:rPr lang="en-US" altLang="ko-KR" sz="1400" dirty="0" err="1">
                    <a:solidFill>
                      <a:schemeClr val="tx1"/>
                    </a:solidFill>
                  </a:rPr>
                  <a:t>opencv</a:t>
                </a:r>
                <a:r>
                  <a:rPr lang="en-US" altLang="ko-KR" sz="1400" dirty="0">
                    <a:solidFill>
                      <a:schemeClr val="tx1"/>
                    </a:solidFill>
                  </a:rPr>
                  <a:t>-python 4.10.0.84</a:t>
                </a:r>
                <a:r>
                  <a:rPr lang="ko-KR" altLang="en-US" sz="1400" dirty="0">
                    <a:solidFill>
                      <a:schemeClr val="tx1"/>
                    </a:solidFill>
                  </a:rPr>
                  <a:t>✔️ </a:t>
                </a:r>
                <a:r>
                  <a:rPr lang="en-US" altLang="ko-KR" sz="1400" dirty="0">
                    <a:solidFill>
                      <a:schemeClr val="tx1"/>
                    </a:solidFill>
                  </a:rPr>
                  <a:t>face-recognition 1.3.0</a:t>
                </a:r>
                <a:endParaRPr lang="ko-KR" altLang="en-US" sz="1400" dirty="0">
                  <a:solidFill>
                    <a:schemeClr val="tx1"/>
                  </a:solidFill>
                </a:endParaRPr>
              </a:p>
            </p:txBody>
          </p:sp>
        </p:grpSp>
      </p:grpSp>
    </p:spTree>
    <p:extLst>
      <p:ext uri="{BB962C8B-B14F-4D97-AF65-F5344CB8AC3E}">
        <p14:creationId xmlns:p14="http://schemas.microsoft.com/office/powerpoint/2010/main" val="2639063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3">
            <a:extLst>
              <a:ext uri="{FF2B5EF4-FFF2-40B4-BE49-F238E27FC236}">
                <a16:creationId xmlns:a16="http://schemas.microsoft.com/office/drawing/2014/main" id="{29A15AB0-65FB-2BDB-F303-9B1AE870837B}"/>
              </a:ext>
            </a:extLst>
          </p:cNvPr>
          <p:cNvSpPr txBox="1">
            <a:spLocks/>
          </p:cNvSpPr>
          <p:nvPr/>
        </p:nvSpPr>
        <p:spPr>
          <a:xfrm>
            <a:off x="831850" y="1709738"/>
            <a:ext cx="10515600" cy="285273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ko-KR" altLang="en-US"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cs typeface="Pretendard SemiBold" panose="02000703000000020004" pitchFamily="50" charset="-127"/>
              </a:rPr>
              <a:t>기기 상호 연결</a:t>
            </a:r>
            <a:endParaRPr kumimoji="0" lang="ko-KR" altLang="en-US"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endParaRPr>
          </a:p>
        </p:txBody>
      </p:sp>
      <p:sp>
        <p:nvSpPr>
          <p:cNvPr id="22" name="텍스트 개체 틀 4">
            <a:extLst>
              <a:ext uri="{FF2B5EF4-FFF2-40B4-BE49-F238E27FC236}">
                <a16:creationId xmlns:a16="http://schemas.microsoft.com/office/drawing/2014/main" id="{62CC9C71-8715-E199-F48E-A470717C2909}"/>
              </a:ext>
            </a:extLst>
          </p:cNvPr>
          <p:cNvSpPr txBox="1">
            <a:spLocks/>
          </p:cNvSpPr>
          <p:nvPr/>
        </p:nvSpPr>
        <p:spPr>
          <a:xfrm>
            <a:off x="831850" y="4589463"/>
            <a:ext cx="10515600" cy="1500187"/>
          </a:xfrm>
          <a:prstGeom prst="rect">
            <a:avLst/>
          </a:prstGeom>
        </p:spPr>
        <p:txBody>
          <a:bodyPr vert="horz" lIns="91440" tIns="45720" rIns="91440" bIns="45720" rtlCol="0">
            <a:normAutofit/>
          </a:bodyPr>
          <a:lstStyle>
            <a:lvl1pPr marL="0" indent="0" algn="l" defTabSz="914400" rtl="0" eaLnBrk="1" latinLnBrk="1"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SSH </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연결</a:t>
            </a:r>
          </a:p>
        </p:txBody>
      </p:sp>
      <p:pic>
        <p:nvPicPr>
          <p:cNvPr id="23" name="Group 8.png" descr="Group 8.png">
            <a:extLst>
              <a:ext uri="{FF2B5EF4-FFF2-40B4-BE49-F238E27FC236}">
                <a16:creationId xmlns:a16="http://schemas.microsoft.com/office/drawing/2014/main" id="{677231D2-CD05-867B-7753-7DA83BD5AD84}"/>
              </a:ext>
            </a:extLst>
          </p:cNvPr>
          <p:cNvPicPr>
            <a:picLocks noChangeAspect="1"/>
          </p:cNvPicPr>
          <p:nvPr/>
        </p:nvPicPr>
        <p:blipFill>
          <a:blip r:embed="rId2">
            <a:alphaModFix amt="90598"/>
          </a:blip>
          <a:srcRect l="9" r="9"/>
          <a:stretch>
            <a:fillRect/>
          </a:stretch>
        </p:blipFill>
        <p:spPr>
          <a:xfrm>
            <a:off x="6096000" y="443464"/>
            <a:ext cx="4976820" cy="5992091"/>
          </a:xfrm>
          <a:prstGeom prst="rect">
            <a:avLst/>
          </a:prstGeom>
        </p:spPr>
      </p:pic>
      <p:sp>
        <p:nvSpPr>
          <p:cNvPr id="3" name="TextBox 2">
            <a:extLst>
              <a:ext uri="{FF2B5EF4-FFF2-40B4-BE49-F238E27FC236}">
                <a16:creationId xmlns:a16="http://schemas.microsoft.com/office/drawing/2014/main" id="{73E3F8C0-9D9E-2ED1-BBEE-18F5BDBA5131}"/>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9</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317021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SSH(Secure Shell Protocol)</a:t>
            </a:r>
            <a:r>
              <a:rPr lang="ko-KR" altLang="en-US" dirty="0">
                <a:latin typeface="나눔바른고딕" panose="020B0603020101020101" pitchFamily="50" charset="-127"/>
                <a:ea typeface="나눔바른고딕" panose="020B0603020101020101" pitchFamily="50" charset="-127"/>
              </a:rPr>
              <a:t>이란</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C3A15293-7449-D304-C420-45E5DBC5F750}"/>
              </a:ext>
            </a:extLst>
          </p:cNvPr>
          <p:cNvSpPr txBox="1"/>
          <p:nvPr/>
        </p:nvSpPr>
        <p:spPr>
          <a:xfrm>
            <a:off x="838198" y="1525854"/>
            <a:ext cx="10515602" cy="1719702"/>
          </a:xfrm>
          <a:prstGeom prst="rect">
            <a:avLst/>
          </a:prstGeom>
          <a:noFill/>
        </p:spPr>
        <p:txBody>
          <a:bodyPr wrap="square" rtlCol="0">
            <a:spAutoFit/>
          </a:bodyPr>
          <a:lstStyle/>
          <a:p>
            <a:pPr marL="285750" indent="-285750">
              <a:lnSpc>
                <a:spcPct val="15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서로 다른 기기와의 연결을 위해 사용</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5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컴퓨터</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장비들이 인터넷을 통해 데이터를 전송하고</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원격으로 다른 컴퓨터를 제어하기 위해 만들어짐</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5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Raspberry Pi SSH </a:t>
            </a:r>
            <a:r>
              <a:rPr lang="ko-KR" altLang="en-US" dirty="0">
                <a:latin typeface="나눔바른고딕" panose="020B0603020101020101" pitchFamily="50" charset="-127"/>
                <a:ea typeface="나눔바른고딕" panose="020B0603020101020101" pitchFamily="50" charset="-127"/>
              </a:rPr>
              <a:t>설정</a:t>
            </a:r>
            <a:endParaRPr lang="en-US" altLang="ko-KR" dirty="0">
              <a:latin typeface="나눔바른고딕" panose="020B0603020101020101" pitchFamily="50" charset="-127"/>
              <a:ea typeface="나눔바른고딕" panose="020B0603020101020101" pitchFamily="50" charset="-127"/>
            </a:endParaRPr>
          </a:p>
        </p:txBody>
      </p:sp>
      <p:pic>
        <p:nvPicPr>
          <p:cNvPr id="16" name="Google Shape;85;p15" descr="Google Shape;85;p15">
            <a:extLst>
              <a:ext uri="{FF2B5EF4-FFF2-40B4-BE49-F238E27FC236}">
                <a16:creationId xmlns:a16="http://schemas.microsoft.com/office/drawing/2014/main" id="{6AE8C8F9-41A2-4096-3102-12757B745FB6}"/>
              </a:ext>
            </a:extLst>
          </p:cNvPr>
          <p:cNvPicPr>
            <a:picLocks noChangeAspect="1"/>
          </p:cNvPicPr>
          <p:nvPr/>
        </p:nvPicPr>
        <p:blipFill>
          <a:blip r:embed="rId2"/>
          <a:stretch>
            <a:fillRect/>
          </a:stretch>
        </p:blipFill>
        <p:spPr>
          <a:xfrm>
            <a:off x="3883034" y="2975725"/>
            <a:ext cx="2471467" cy="3073006"/>
          </a:xfrm>
          <a:prstGeom prst="rect">
            <a:avLst/>
          </a:prstGeom>
          <a:ln w="12700">
            <a:miter lim="400000"/>
          </a:ln>
        </p:spPr>
      </p:pic>
      <p:grpSp>
        <p:nvGrpSpPr>
          <p:cNvPr id="11" name="그룹 10"/>
          <p:cNvGrpSpPr/>
          <p:nvPr/>
        </p:nvGrpSpPr>
        <p:grpSpPr>
          <a:xfrm>
            <a:off x="7279472" y="2975725"/>
            <a:ext cx="3643802" cy="3073006"/>
            <a:chOff x="5111497" y="3204325"/>
            <a:chExt cx="3643802" cy="3073006"/>
          </a:xfrm>
        </p:grpSpPr>
        <p:pic>
          <p:nvPicPr>
            <p:cNvPr id="9" name="그림 8"/>
            <p:cNvPicPr>
              <a:picLocks noChangeAspect="1"/>
            </p:cNvPicPr>
            <p:nvPr/>
          </p:nvPicPr>
          <p:blipFill>
            <a:blip r:embed="rId3"/>
            <a:stretch>
              <a:fillRect/>
            </a:stretch>
          </p:blipFill>
          <p:spPr>
            <a:xfrm>
              <a:off x="5111497" y="3204325"/>
              <a:ext cx="3643802" cy="3073006"/>
            </a:xfrm>
            <a:prstGeom prst="rect">
              <a:avLst/>
            </a:prstGeom>
          </p:spPr>
        </p:pic>
        <p:sp>
          <p:nvSpPr>
            <p:cNvPr id="17" name="직사각형 16"/>
            <p:cNvSpPr/>
            <p:nvPr/>
          </p:nvSpPr>
          <p:spPr>
            <a:xfrm>
              <a:off x="6263640" y="3941064"/>
              <a:ext cx="777240" cy="25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9">
            <a:extLst>
              <a:ext uri="{FF2B5EF4-FFF2-40B4-BE49-F238E27FC236}">
                <a16:creationId xmlns:a16="http://schemas.microsoft.com/office/drawing/2014/main" id="{02DC2D9D-0184-2885-2C4A-0AC1D92ADF38}"/>
              </a:ext>
            </a:extLst>
          </p:cNvPr>
          <p:cNvGrpSpPr/>
          <p:nvPr/>
        </p:nvGrpSpPr>
        <p:grpSpPr>
          <a:xfrm>
            <a:off x="10067544" y="127095"/>
            <a:ext cx="2014375" cy="1317657"/>
            <a:chOff x="9303656" y="72231"/>
            <a:chExt cx="2778263" cy="2315290"/>
          </a:xfrm>
        </p:grpSpPr>
        <p:sp>
          <p:nvSpPr>
            <p:cNvPr id="14"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Pi</a:t>
              </a:r>
              <a:r>
                <a:rPr lang="ko-KR" altLang="en-US" sz="1200" dirty="0">
                  <a:solidFill>
                    <a:sysClr val="windowText" lastClr="000000"/>
                  </a:solidFill>
                </a:rPr>
                <a:t>에 키보드</a:t>
              </a:r>
              <a:r>
                <a:rPr lang="en-US" altLang="ko-KR" sz="1200" dirty="0">
                  <a:solidFill>
                    <a:sysClr val="windowText" lastClr="000000"/>
                  </a:solidFill>
                </a:rPr>
                <a:t>, </a:t>
              </a:r>
              <a:r>
                <a:rPr lang="ko-KR" altLang="en-US" sz="1200" dirty="0">
                  <a:solidFill>
                    <a:sysClr val="windowText" lastClr="000000"/>
                  </a:solidFill>
                </a:rPr>
                <a:t>마우스 연결</a:t>
              </a:r>
            </a:p>
          </p:txBody>
        </p:sp>
        <p:pic>
          <p:nvPicPr>
            <p:cNvPr id="15" name="그림 14"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18" name="오른쪽 화살표 17"/>
          <p:cNvSpPr/>
          <p:nvPr/>
        </p:nvSpPr>
        <p:spPr>
          <a:xfrm>
            <a:off x="6460498" y="3971887"/>
            <a:ext cx="665844" cy="10424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117D194-5255-12F5-90DB-1A74B238ED4F}"/>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a:t>
            </a:r>
            <a:r>
              <a:rPr lang="en-US" altLang="ko-KR" b="1" dirty="0">
                <a:latin typeface="Times New Roman"/>
                <a:ea typeface="맑은 고딕"/>
                <a:cs typeface="Times New Roman"/>
              </a:rPr>
              <a:t>0</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144237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NUC – Pi SSH </a:t>
            </a:r>
            <a:r>
              <a:rPr lang="ko-KR" altLang="en-US" dirty="0">
                <a:latin typeface="나눔바른고딕" panose="020B0603020101020101" pitchFamily="50" charset="-127"/>
                <a:ea typeface="나눔바른고딕" panose="020B0603020101020101" pitchFamily="50" charset="-127"/>
              </a:rPr>
              <a:t>설정</a:t>
            </a:r>
          </a:p>
        </p:txBody>
      </p:sp>
      <p:sp>
        <p:nvSpPr>
          <p:cNvPr id="12" name="TextBox 11">
            <a:extLst>
              <a:ext uri="{FF2B5EF4-FFF2-40B4-BE49-F238E27FC236}">
                <a16:creationId xmlns:a16="http://schemas.microsoft.com/office/drawing/2014/main" id="{C3A15293-7449-D304-C420-45E5DBC5F750}"/>
              </a:ext>
            </a:extLst>
          </p:cNvPr>
          <p:cNvSpPr txBox="1"/>
          <p:nvPr/>
        </p:nvSpPr>
        <p:spPr>
          <a:xfrm>
            <a:off x="838198" y="1525854"/>
            <a:ext cx="10515602" cy="3508653"/>
          </a:xfrm>
          <a:prstGeom prst="rect">
            <a:avLst/>
          </a:prstGeom>
          <a:noFill/>
        </p:spPr>
        <p:txBody>
          <a:bodyPr wrap="square" lIns="91440" tIns="45720" rIns="91440" bIns="45720" rtlCol="0" anchor="t">
            <a:spAutoFit/>
          </a:bodyPr>
          <a:lstStyle/>
          <a:p>
            <a:pPr marL="285750" indent="-285750">
              <a:buClr>
                <a:srgbClr val="0070C0"/>
              </a:buClr>
              <a:buFont typeface="Wingdings" panose="05000000000000000000" pitchFamily="2" charset="2"/>
              <a:buChar char="v"/>
            </a:pPr>
            <a:r>
              <a:rPr lang="en-US" altLang="ko-KR" dirty="0" err="1">
                <a:latin typeface="나눔바른고딕" panose="020B0603020101020101" pitchFamily="50" charset="-127"/>
                <a:ea typeface="나눔바른고딕" panose="020B0603020101020101" pitchFamily="50" charset="-127"/>
              </a:rPr>
              <a:t>openssh</a:t>
            </a:r>
            <a:r>
              <a:rPr lang="en-US" altLang="ko-KR" dirty="0">
                <a:latin typeface="나눔바른고딕" panose="020B0603020101020101" pitchFamily="50" charset="-127"/>
                <a:ea typeface="나눔바른고딕" panose="020B0603020101020101" pitchFamily="50" charset="-127"/>
              </a:rPr>
              <a:t>-server package </a:t>
            </a:r>
            <a:r>
              <a:rPr lang="ko-KR" altLang="en-US" dirty="0">
                <a:latin typeface="나눔바른고딕" panose="020B0603020101020101" pitchFamily="50" charset="-127"/>
                <a:ea typeface="나눔바른고딕" panose="020B0603020101020101" pitchFamily="50" charset="-127"/>
              </a:rPr>
              <a:t>설치</a:t>
            </a: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sz="600"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NUC</a:t>
            </a:r>
            <a:r>
              <a:rPr lang="ko-KR" altLang="en-US" dirty="0">
                <a:latin typeface="나눔바른고딕" panose="020B0603020101020101" pitchFamily="50" charset="-127"/>
                <a:ea typeface="나눔바른고딕" panose="020B0603020101020101" pitchFamily="50" charset="-127"/>
              </a:rPr>
              <a:t>에서 </a:t>
            </a:r>
            <a:r>
              <a:rPr lang="en-US" altLang="ko-KR" dirty="0">
                <a:latin typeface="나눔바른고딕" panose="020B0603020101020101" pitchFamily="50" charset="-127"/>
                <a:ea typeface="나눔바른고딕" panose="020B0603020101020101" pitchFamily="50" charset="-127"/>
              </a:rPr>
              <a:t>SSH</a:t>
            </a:r>
            <a:r>
              <a:rPr lang="ko-KR" altLang="en-US" dirty="0">
                <a:latin typeface="나눔바른고딕" panose="020B0603020101020101" pitchFamily="50" charset="-127"/>
                <a:ea typeface="나눔바른고딕" panose="020B0603020101020101" pitchFamily="50" charset="-127"/>
              </a:rPr>
              <a:t>를 이용하여 </a:t>
            </a:r>
            <a:r>
              <a:rPr lang="en-US" altLang="ko-KR" dirty="0">
                <a:latin typeface="나눔바른고딕" panose="020B0603020101020101" pitchFamily="50" charset="-127"/>
                <a:ea typeface="나눔바른고딕" panose="020B0603020101020101" pitchFamily="50" charset="-127"/>
              </a:rPr>
              <a:t>Pi</a:t>
            </a:r>
            <a:r>
              <a:rPr lang="ko-KR" altLang="en-US" dirty="0">
                <a:latin typeface="나눔바른고딕" panose="020B0603020101020101" pitchFamily="50" charset="-127"/>
                <a:ea typeface="나눔바른고딕" panose="020B0603020101020101" pitchFamily="50" charset="-127"/>
              </a:rPr>
              <a:t>에 접속</a:t>
            </a: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742950" lvl="1" indent="-285750">
              <a:buClr>
                <a:srgbClr val="0070C0"/>
              </a:buClr>
              <a:buFont typeface="Wingdings" panose="05000000000000000000" pitchFamily="2" charset="2"/>
              <a:buChar char="Ø"/>
            </a:pPr>
            <a:r>
              <a:rPr lang="en-US" altLang="ko-KR" dirty="0">
                <a:latin typeface="나눔바른고딕" panose="020B0603020101020101" pitchFamily="50" charset="-127"/>
                <a:ea typeface="나눔바른고딕"/>
              </a:rPr>
              <a:t>Example</a:t>
            </a:r>
          </a:p>
          <a:p>
            <a:pPr marL="742950" lvl="1" indent="-285750">
              <a:buClr>
                <a:srgbClr val="0070C0"/>
              </a:buClr>
              <a:buFont typeface="Wingdings" panose="05000000000000000000" pitchFamily="2" charset="2"/>
              <a:buChar char="Ø"/>
            </a:pPr>
            <a:endParaRPr lang="en-US" altLang="ko-KR" dirty="0">
              <a:latin typeface="나눔바른고딕" panose="020B0603020101020101" pitchFamily="50" charset="-127"/>
              <a:ea typeface="나눔바른고딕" panose="020B0603020101020101" pitchFamily="50" charset="-127"/>
            </a:endParaRPr>
          </a:p>
          <a:p>
            <a:pPr lvl="1">
              <a:buClr>
                <a:srgbClr val="0070C0"/>
              </a:buClr>
            </a:pPr>
            <a:endParaRPr lang="en-US" altLang="ko-KR" dirty="0">
              <a:latin typeface="나눔바른고딕" panose="020B0603020101020101" pitchFamily="50" charset="-127"/>
              <a:ea typeface="나눔바른고딕" panose="020B0603020101020101" pitchFamily="50" charset="-127"/>
            </a:endParaRPr>
          </a:p>
          <a:p>
            <a:pPr marL="742950" lvl="1" indent="-285750">
              <a:buClr>
                <a:srgbClr val="0070C0"/>
              </a:buClr>
              <a:buFont typeface="Wingdings" panose="05000000000000000000" pitchFamily="2" charset="2"/>
              <a:buChar char="Ø"/>
            </a:pPr>
            <a:r>
              <a:rPr lang="en-US" altLang="ko-KR" dirty="0">
                <a:latin typeface="나눔바른고딕" panose="020B0603020101020101" pitchFamily="50" charset="-127"/>
                <a:ea typeface="나눔바른고딕" panose="020B0603020101020101" pitchFamily="50" charset="-127"/>
              </a:rPr>
              <a:t>pi</a:t>
            </a:r>
            <a:r>
              <a:rPr lang="ko-KR" altLang="en-US" dirty="0">
                <a:latin typeface="나눔바른고딕" panose="020B0603020101020101" pitchFamily="50" charset="-127"/>
                <a:ea typeface="나눔바른고딕" panose="020B0603020101020101" pitchFamily="50" charset="-127"/>
              </a:rPr>
              <a:t>로 </a:t>
            </a:r>
            <a:r>
              <a:rPr lang="en-US" altLang="ko-KR" dirty="0">
                <a:latin typeface="나눔바른고딕" panose="020B0603020101020101" pitchFamily="50" charset="-127"/>
                <a:ea typeface="나눔바른고딕" panose="020B0603020101020101" pitchFamily="50" charset="-127"/>
              </a:rPr>
              <a:t>login </a:t>
            </a:r>
            <a:r>
              <a:rPr lang="ko-KR" altLang="en-US" dirty="0">
                <a:latin typeface="나눔바른고딕" panose="020B0603020101020101" pitchFamily="50" charset="-127"/>
                <a:ea typeface="나눔바른고딕" panose="020B0603020101020101" pitchFamily="50" charset="-127"/>
              </a:rPr>
              <a:t>되었으면 성공</a:t>
            </a:r>
            <a:r>
              <a:rPr lang="en-US" altLang="ko-KR" dirty="0">
                <a:latin typeface="나눔바른고딕" panose="020B0603020101020101" pitchFamily="50" charset="-127"/>
                <a:ea typeface="나눔바른고딕" panose="020B0603020101020101" pitchFamily="50" charset="-127"/>
              </a:rPr>
              <a:t>!</a:t>
            </a:r>
          </a:p>
        </p:txBody>
      </p:sp>
      <p:sp>
        <p:nvSpPr>
          <p:cNvPr id="15" name="직사각형 14">
            <a:extLst>
              <a:ext uri="{FF2B5EF4-FFF2-40B4-BE49-F238E27FC236}">
                <a16:creationId xmlns:a16="http://schemas.microsoft.com/office/drawing/2014/main" id="{F2663083-FFED-D960-8946-8A38B24300B1}"/>
              </a:ext>
            </a:extLst>
          </p:cNvPr>
          <p:cNvSpPr/>
          <p:nvPr/>
        </p:nvSpPr>
        <p:spPr>
          <a:xfrm>
            <a:off x="1139952" y="1963950"/>
            <a:ext cx="7894320" cy="923330"/>
          </a:xfrm>
          <a:prstGeom prst="rect">
            <a:avLst/>
          </a:prstGeom>
          <a:solidFill>
            <a:srgbClr val="45233A"/>
          </a:solidFill>
          <a:ln w="12700" cap="flat" cmpd="sng" algn="ctr">
            <a:solidFill>
              <a:srgbClr val="45233A"/>
            </a:solidFill>
            <a:prstDash val="solid"/>
            <a:miter lim="800000"/>
          </a:ln>
          <a:effectLst/>
        </p:spPr>
        <p:txBody>
          <a:bodyPr wrap="square"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srgbClr val="96F936"/>
                </a:solidFill>
                <a:effectLst/>
                <a:uLnTx/>
                <a:uFillTx/>
                <a:latin typeface="Consolas" panose="020B0609020204030204" pitchFamily="49" charset="0"/>
                <a:ea typeface="Pretendard"/>
                <a:cs typeface="+mn-cs"/>
              </a:rPr>
              <a:t>ubuntu@ubuntu-machine</a:t>
            </a:r>
            <a:r>
              <a:rPr kumimoji="0" lang="en-US" altLang="ko-KR" sz="1800" b="0" i="0" u="none" strike="noStrike" kern="0" cap="none" spc="0" normalizeH="0" baseline="0" noProof="0" dirty="0">
                <a:ln>
                  <a:noFill/>
                </a:ln>
                <a:solidFill>
                  <a:prstClr val="white"/>
                </a:solidFill>
                <a:effectLst/>
                <a:uLnTx/>
                <a:uFillTx/>
                <a:latin typeface="Consolas" panose="020B0609020204030204" pitchFamily="49" charset="0"/>
                <a:ea typeface="Pretendard"/>
                <a:cs typeface="+mn-cs"/>
              </a:rPr>
              <a:t>:</a:t>
            </a:r>
            <a:r>
              <a:rPr kumimoji="0" lang="en-US" altLang="ko-KR" sz="1800" b="0" i="0" u="none" strike="noStrike" kern="0" cap="none" spc="0" normalizeH="0" baseline="0" noProof="0" dirty="0">
                <a:ln>
                  <a:noFill/>
                </a:ln>
                <a:solidFill>
                  <a:srgbClr val="7AB0E3"/>
                </a:solidFill>
                <a:effectLst/>
                <a:uLnTx/>
                <a:uFillTx/>
                <a:latin typeface="Consolas" panose="020B0609020204030204" pitchFamily="49" charset="0"/>
                <a:ea typeface="Pretendard"/>
                <a:cs typeface="+mn-cs"/>
              </a:rPr>
              <a:t>~$</a:t>
            </a:r>
            <a:r>
              <a:rPr kumimoji="0" lang="en-US" altLang="ko-KR" sz="1800" b="0" i="0" u="none" strike="noStrike" kern="0" cap="none" spc="0" normalizeH="0" baseline="0" noProof="0" dirty="0">
                <a:ln>
                  <a:noFill/>
                </a:ln>
                <a:solidFill>
                  <a:prstClr val="white"/>
                </a:solidFill>
                <a:effectLst/>
                <a:uLnTx/>
                <a:uFillTx/>
                <a:latin typeface="Consolas" panose="020B0609020204030204" pitchFamily="49" charset="0"/>
                <a:ea typeface="Pretendard"/>
                <a:cs typeface="+mn-cs"/>
              </a:rPr>
              <a:t> sudo apt update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srgbClr val="96F936"/>
                </a:solidFill>
                <a:effectLst/>
                <a:uLnTx/>
                <a:uFillTx/>
                <a:latin typeface="Consolas" panose="020B0609020204030204" pitchFamily="49" charset="0"/>
                <a:ea typeface="Pretendard"/>
                <a:cs typeface="+mn-cs"/>
              </a:rPr>
              <a:t>ubuntu@ubuntu-machine</a:t>
            </a:r>
            <a:r>
              <a:rPr kumimoji="0" lang="en-US" altLang="ko-KR" sz="1800" b="0" i="0" u="none" strike="noStrike" kern="0" cap="none" spc="0" normalizeH="0" baseline="0" noProof="0" dirty="0">
                <a:ln>
                  <a:noFill/>
                </a:ln>
                <a:solidFill>
                  <a:prstClr val="white"/>
                </a:solidFill>
                <a:effectLst/>
                <a:uLnTx/>
                <a:uFillTx/>
                <a:latin typeface="Consolas" panose="020B0609020204030204" pitchFamily="49" charset="0"/>
                <a:ea typeface="Pretendard"/>
                <a:cs typeface="+mn-cs"/>
              </a:rPr>
              <a:t>:</a:t>
            </a:r>
            <a:r>
              <a:rPr kumimoji="0" lang="en-US" altLang="ko-KR" sz="1800" b="0" i="0" u="none" strike="noStrike" kern="0" cap="none" spc="0" normalizeH="0" baseline="0" noProof="0" dirty="0">
                <a:ln>
                  <a:noFill/>
                </a:ln>
                <a:solidFill>
                  <a:srgbClr val="7AB0E3"/>
                </a:solidFill>
                <a:effectLst/>
                <a:uLnTx/>
                <a:uFillTx/>
                <a:latin typeface="Consolas" panose="020B0609020204030204" pitchFamily="49" charset="0"/>
                <a:ea typeface="Pretendard"/>
                <a:cs typeface="+mn-cs"/>
              </a:rPr>
              <a:t>~$</a:t>
            </a:r>
            <a:r>
              <a:rPr kumimoji="0" lang="en-US" altLang="ko-KR" sz="1800" b="0" i="0" u="none" strike="noStrike" kern="0" cap="none" spc="0" normalizeH="0" baseline="0" noProof="0" dirty="0">
                <a:ln>
                  <a:noFill/>
                </a:ln>
                <a:solidFill>
                  <a:prstClr val="white"/>
                </a:solidFill>
                <a:effectLst/>
                <a:uLnTx/>
                <a:uFillTx/>
                <a:latin typeface="Consolas" panose="020B0609020204030204" pitchFamily="49" charset="0"/>
                <a:ea typeface="Pretendard"/>
                <a:cs typeface="+mn-cs"/>
              </a:rPr>
              <a:t> sudo apt upgrade</a:t>
            </a:r>
            <a:endParaRPr kumimoji="0" lang="en-US" altLang="ko-KR" sz="1800" b="0" i="0" u="none" strike="noStrike" kern="0" cap="none" spc="0" normalizeH="0" baseline="0" noProof="0" dirty="0">
              <a:ln>
                <a:noFill/>
              </a:ln>
              <a:solidFill>
                <a:srgbClr val="96F936"/>
              </a:solidFill>
              <a:effectLst/>
              <a:uLnTx/>
              <a:uFillTx/>
              <a:latin typeface="Consolas" panose="020B0609020204030204" pitchFamily="49" charset="0"/>
              <a:ea typeface="Pretendard"/>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srgbClr val="96F936"/>
                </a:solidFill>
                <a:effectLst/>
                <a:uLnTx/>
                <a:uFillTx/>
                <a:latin typeface="Consolas" panose="020B0609020204030204" pitchFamily="49" charset="0"/>
                <a:ea typeface="Pretendard"/>
                <a:cs typeface="+mn-cs"/>
              </a:rPr>
              <a:t>ubuntu@ubuntu-machine</a:t>
            </a:r>
            <a:r>
              <a:rPr kumimoji="0" lang="en-US" altLang="ko-KR" sz="1800" b="0" i="0" u="none" strike="noStrike" kern="0" cap="none" spc="0" normalizeH="0" baseline="0" noProof="0" dirty="0">
                <a:ln>
                  <a:noFill/>
                </a:ln>
                <a:solidFill>
                  <a:prstClr val="white"/>
                </a:solidFill>
                <a:effectLst/>
                <a:uLnTx/>
                <a:uFillTx/>
                <a:latin typeface="Consolas" panose="020B0609020204030204" pitchFamily="49" charset="0"/>
                <a:ea typeface="Pretendard"/>
                <a:cs typeface="+mn-cs"/>
              </a:rPr>
              <a:t>:</a:t>
            </a:r>
            <a:r>
              <a:rPr kumimoji="0" lang="en-US" altLang="ko-KR" sz="1800" b="0" i="0" u="none" strike="noStrike" kern="0" cap="none" spc="0" normalizeH="0" baseline="0" noProof="0" dirty="0">
                <a:ln>
                  <a:noFill/>
                </a:ln>
                <a:solidFill>
                  <a:srgbClr val="7AB0E3"/>
                </a:solidFill>
                <a:effectLst/>
                <a:uLnTx/>
                <a:uFillTx/>
                <a:latin typeface="Consolas" panose="020B0609020204030204" pitchFamily="49" charset="0"/>
                <a:ea typeface="Pretendard"/>
                <a:cs typeface="+mn-cs"/>
              </a:rPr>
              <a:t>~$</a:t>
            </a:r>
            <a:r>
              <a:rPr kumimoji="0" lang="en-US" altLang="ko-KR" sz="1800" b="0" i="0" u="none" strike="noStrike" kern="0" cap="none" spc="0" normalizeH="0" baseline="0" noProof="0" dirty="0">
                <a:ln>
                  <a:noFill/>
                </a:ln>
                <a:solidFill>
                  <a:prstClr val="white"/>
                </a:solidFill>
                <a:effectLst/>
                <a:uLnTx/>
                <a:uFillTx/>
                <a:latin typeface="Consolas" panose="020B0609020204030204" pitchFamily="49" charset="0"/>
                <a:ea typeface="Pretendard"/>
                <a:cs typeface="+mn-cs"/>
              </a:rPr>
              <a:t> sudo apt install </a:t>
            </a:r>
            <a:r>
              <a:rPr kumimoji="0" lang="en-US" altLang="ko-KR" sz="1800" b="0" i="0" u="none" strike="noStrike" kern="0" cap="none" spc="0" normalizeH="0" baseline="0" noProof="0" dirty="0" err="1">
                <a:ln>
                  <a:noFill/>
                </a:ln>
                <a:solidFill>
                  <a:prstClr val="white"/>
                </a:solidFill>
                <a:effectLst/>
                <a:uLnTx/>
                <a:uFillTx/>
                <a:latin typeface="Consolas" panose="020B0609020204030204" pitchFamily="49" charset="0"/>
                <a:ea typeface="Pretendard"/>
                <a:cs typeface="+mn-cs"/>
              </a:rPr>
              <a:t>openssh</a:t>
            </a:r>
            <a:r>
              <a:rPr kumimoji="0" lang="en-US" altLang="ko-KR" sz="1800" b="0" i="0" u="none" strike="noStrike" kern="0" cap="none" spc="0" normalizeH="0" baseline="0" noProof="0" dirty="0">
                <a:ln>
                  <a:noFill/>
                </a:ln>
                <a:solidFill>
                  <a:prstClr val="white"/>
                </a:solidFill>
                <a:effectLst/>
                <a:uLnTx/>
                <a:uFillTx/>
                <a:latin typeface="Consolas" panose="020B0609020204030204" pitchFamily="49" charset="0"/>
                <a:ea typeface="Pretendard"/>
                <a:cs typeface="+mn-cs"/>
              </a:rPr>
              <a:t>-server</a:t>
            </a:r>
            <a:endParaRPr kumimoji="0" lang="en-US" altLang="ko-KR" sz="1800" b="0" i="0" u="none" strike="noStrike" kern="0" cap="none" spc="0" normalizeH="0" baseline="0" noProof="0" dirty="0">
              <a:ln>
                <a:noFill/>
              </a:ln>
              <a:solidFill>
                <a:srgbClr val="96F936"/>
              </a:solidFill>
              <a:effectLst/>
              <a:uLnTx/>
              <a:uFillTx/>
              <a:latin typeface="Consolas" panose="020B0609020204030204" pitchFamily="49" charset="0"/>
              <a:ea typeface="Pretendard"/>
              <a:cs typeface="+mn-cs"/>
            </a:endParaRPr>
          </a:p>
        </p:txBody>
      </p:sp>
      <p:sp>
        <p:nvSpPr>
          <p:cNvPr id="18" name="직사각형 17">
            <a:extLst>
              <a:ext uri="{FF2B5EF4-FFF2-40B4-BE49-F238E27FC236}">
                <a16:creationId xmlns:a16="http://schemas.microsoft.com/office/drawing/2014/main" id="{F2663083-FFED-D960-8946-8A38B24300B1}"/>
              </a:ext>
            </a:extLst>
          </p:cNvPr>
          <p:cNvSpPr/>
          <p:nvPr/>
        </p:nvSpPr>
        <p:spPr>
          <a:xfrm>
            <a:off x="1139952" y="3387902"/>
            <a:ext cx="10354056" cy="369332"/>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r>
              <a:rPr lang="en-US" altLang="ko-KR" dirty="0" err="1">
                <a:solidFill>
                  <a:srgbClr val="96F936"/>
                </a:solidFill>
                <a:latin typeface="Consolas"/>
                <a:ea typeface="맑은 고딕"/>
              </a:rPr>
              <a:t>ubuntu@ubuntu-machine</a:t>
            </a:r>
            <a:r>
              <a:rPr lang="en-US" altLang="ko-KR" dirty="0">
                <a:solidFill>
                  <a:schemeClr val="bg1"/>
                </a:solidFill>
                <a:latin typeface="Consolas"/>
                <a:ea typeface="맑은 고딕"/>
              </a:rPr>
              <a:t>:</a:t>
            </a:r>
            <a:r>
              <a:rPr lang="en-US" altLang="ko-KR" dirty="0">
                <a:solidFill>
                  <a:srgbClr val="7AB0E3"/>
                </a:solidFill>
                <a:latin typeface="Consolas"/>
                <a:ea typeface="맑은 고딕"/>
              </a:rPr>
              <a:t>~$</a:t>
            </a:r>
            <a:r>
              <a:rPr lang="en-US" altLang="ko-KR" dirty="0">
                <a:solidFill>
                  <a:schemeClr val="bg1"/>
                </a:solidFill>
                <a:latin typeface="Consolas"/>
                <a:ea typeface="맑은 고딕"/>
              </a:rPr>
              <a:t> </a:t>
            </a:r>
            <a:r>
              <a:rPr lang="en-US" altLang="ko-KR" dirty="0" err="1">
                <a:solidFill>
                  <a:schemeClr val="bg1"/>
                </a:solidFill>
                <a:latin typeface="Consolas"/>
                <a:ea typeface="맑은 고딕"/>
              </a:rPr>
              <a:t>ssh</a:t>
            </a:r>
            <a:r>
              <a:rPr lang="en-US" altLang="ko-KR" dirty="0">
                <a:solidFill>
                  <a:schemeClr val="bg1"/>
                </a:solidFill>
                <a:latin typeface="Consolas"/>
                <a:ea typeface="맑은 고딕"/>
              </a:rPr>
              <a:t> {raspberry PI username}@{raspberry PI IP address}</a:t>
            </a:r>
          </a:p>
        </p:txBody>
      </p:sp>
      <p:sp>
        <p:nvSpPr>
          <p:cNvPr id="19" name="직사각형 18">
            <a:extLst>
              <a:ext uri="{FF2B5EF4-FFF2-40B4-BE49-F238E27FC236}">
                <a16:creationId xmlns:a16="http://schemas.microsoft.com/office/drawing/2014/main" id="{F2663083-FFED-D960-8946-8A38B24300B1}"/>
              </a:ext>
            </a:extLst>
          </p:cNvPr>
          <p:cNvSpPr/>
          <p:nvPr/>
        </p:nvSpPr>
        <p:spPr>
          <a:xfrm>
            <a:off x="1139952" y="4214134"/>
            <a:ext cx="10354056" cy="369332"/>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ssh</a:t>
            </a:r>
            <a:r>
              <a:rPr lang="en-US" altLang="ko-KR" dirty="0">
                <a:solidFill>
                  <a:schemeClr val="bg1"/>
                </a:solidFill>
                <a:latin typeface="Consolas" panose="020B0609020204030204" pitchFamily="49" charset="0"/>
              </a:rPr>
              <a:t> pi@172.29.1.13</a:t>
            </a:r>
          </a:p>
        </p:txBody>
      </p:sp>
      <p:grpSp>
        <p:nvGrpSpPr>
          <p:cNvPr id="13" name="그룹 12">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4"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16"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4" name="TextBox 3">
            <a:extLst>
              <a:ext uri="{FF2B5EF4-FFF2-40B4-BE49-F238E27FC236}">
                <a16:creationId xmlns:a16="http://schemas.microsoft.com/office/drawing/2014/main" id="{7B263391-1EA2-6A51-EFB6-902363304289}"/>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a:t>
            </a:r>
            <a:r>
              <a:rPr lang="en-US" altLang="ko-KR" b="1" dirty="0">
                <a:latin typeface="Times New Roman"/>
                <a:ea typeface="맑은 고딕"/>
                <a:cs typeface="Times New Roman"/>
              </a:rPr>
              <a:t>1</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62520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203543CD-8A5B-1B67-7DE1-845F6E31B9B8}"/>
              </a:ext>
            </a:extLst>
          </p:cNvPr>
          <p:cNvSpPr txBox="1">
            <a:spLocks/>
          </p:cNvSpPr>
          <p:nvPr/>
        </p:nvSpPr>
        <p:spPr>
          <a:xfrm>
            <a:off x="749554" y="603504"/>
            <a:ext cx="10515600" cy="1418871"/>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Kafka </a:t>
            </a:r>
            <a:r>
              <a:rPr kumimoji="0" lang="ko-KR" altLang="en-US"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실행</a:t>
            </a:r>
          </a:p>
        </p:txBody>
      </p:sp>
      <p:sp>
        <p:nvSpPr>
          <p:cNvPr id="6" name="텍스트 개체 틀 2">
            <a:extLst>
              <a:ext uri="{FF2B5EF4-FFF2-40B4-BE49-F238E27FC236}">
                <a16:creationId xmlns:a16="http://schemas.microsoft.com/office/drawing/2014/main" id="{89230FBF-558C-06C0-5C5E-9E248D61F137}"/>
              </a:ext>
            </a:extLst>
          </p:cNvPr>
          <p:cNvSpPr txBox="1">
            <a:spLocks/>
          </p:cNvSpPr>
          <p:nvPr/>
        </p:nvSpPr>
        <p:spPr>
          <a:xfrm>
            <a:off x="749554" y="2049363"/>
            <a:ext cx="10515600" cy="1500187"/>
          </a:xfrm>
          <a:prstGeom prst="rect">
            <a:avLst/>
          </a:prstGeom>
        </p:spPr>
        <p:txBody>
          <a:bodyPr vert="horz" lIns="91440" tIns="45720" rIns="91440" bIns="45720" rtlCol="0">
            <a:normAutofit/>
          </a:bodyPr>
          <a:lstStyle>
            <a:lvl1pPr marL="0" indent="0" algn="l" defTabSz="914400" rtl="0" eaLnBrk="1" latinLnBrk="1"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Kafka</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를 설치하고 실행</a:t>
            </a:r>
            <a:r>
              <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 </a:t>
            </a:r>
            <a:r>
              <a:rPr kumimoji="0" lang="ko-KR" altLang="en-US" sz="2400" b="0" i="0" u="none" strike="noStrike" kern="1200" cap="none" spc="0" normalizeH="0" baseline="0" noProof="0" dirty="0" err="1">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콘솔창의</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 메시지를 전송</a:t>
            </a:r>
          </a:p>
        </p:txBody>
      </p:sp>
      <p:pic>
        <p:nvPicPr>
          <p:cNvPr id="7" name="Picture 2">
            <a:extLst>
              <a:ext uri="{FF2B5EF4-FFF2-40B4-BE49-F238E27FC236}">
                <a16:creationId xmlns:a16="http://schemas.microsoft.com/office/drawing/2014/main" id="{63ADA534-E6B6-0394-C484-D2FCAAB3BC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9807" y="824607"/>
            <a:ext cx="3645347" cy="1660341"/>
          </a:xfrm>
          <a:prstGeom prst="rect">
            <a:avLst/>
          </a:prstGeom>
          <a:noFill/>
          <a:extLst>
            <a:ext uri="{909E8E84-426E-40DD-AFC4-6F175D3DCCD1}">
              <a14:hiddenFill xmlns:a14="http://schemas.microsoft.com/office/drawing/2010/main">
                <a:solidFill>
                  <a:srgbClr val="FFFFFF"/>
                </a:solidFill>
              </a14:hiddenFill>
            </a:ext>
          </a:extLst>
        </p:spPr>
      </p:pic>
      <p:pic>
        <p:nvPicPr>
          <p:cNvPr id="8" name="Group 22.png" descr="Group 22.png">
            <a:extLst>
              <a:ext uri="{FF2B5EF4-FFF2-40B4-BE49-F238E27FC236}">
                <a16:creationId xmlns:a16="http://schemas.microsoft.com/office/drawing/2014/main" id="{18519BF9-5519-5BA7-0802-FE56F0A1024B}"/>
              </a:ext>
            </a:extLst>
          </p:cNvPr>
          <p:cNvPicPr>
            <a:picLocks noChangeAspect="1"/>
          </p:cNvPicPr>
          <p:nvPr/>
        </p:nvPicPr>
        <p:blipFill>
          <a:blip r:embed="rId3"/>
          <a:stretch>
            <a:fillRect/>
          </a:stretch>
        </p:blipFill>
        <p:spPr>
          <a:xfrm>
            <a:off x="2320964" y="2624328"/>
            <a:ext cx="7865452" cy="3982424"/>
          </a:xfrm>
          <a:prstGeom prst="rect">
            <a:avLst/>
          </a:prstGeom>
          <a:ln w="12700" cap="flat">
            <a:noFill/>
            <a:miter lim="400000"/>
          </a:ln>
          <a:effectLst/>
        </p:spPr>
      </p:pic>
      <p:sp>
        <p:nvSpPr>
          <p:cNvPr id="3" name="TextBox 2">
            <a:extLst>
              <a:ext uri="{FF2B5EF4-FFF2-40B4-BE49-F238E27FC236}">
                <a16:creationId xmlns:a16="http://schemas.microsoft.com/office/drawing/2014/main" id="{912F9693-FCD8-E816-657F-39D0B8063249}"/>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a:t>
            </a:r>
            <a:r>
              <a:rPr lang="en-US" altLang="ko-KR" b="1" dirty="0">
                <a:latin typeface="Times New Roman"/>
                <a:ea typeface="맑은 고딕"/>
                <a:cs typeface="Times New Roman"/>
              </a:rPr>
              <a:t>2</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908980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523DE37-B9A6-422C-DA93-84F2C890E24E}"/>
              </a:ext>
            </a:extLst>
          </p:cNvPr>
          <p:cNvSpPr/>
          <p:nvPr/>
        </p:nvSpPr>
        <p:spPr>
          <a:xfrm>
            <a:off x="838198" y="2403601"/>
            <a:ext cx="10423792" cy="646331"/>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r>
              <a:rPr lang="en-US" altLang="ko-KR" dirty="0" err="1">
                <a:solidFill>
                  <a:srgbClr val="96F936"/>
                </a:solidFill>
                <a:latin typeface="Consolas"/>
              </a:rPr>
              <a:t>pi@raspberrypi</a:t>
            </a:r>
            <a:r>
              <a:rPr lang="en-US" altLang="ko-KR" dirty="0">
                <a:solidFill>
                  <a:schemeClr val="bg1"/>
                </a:solidFill>
                <a:latin typeface="Consolas"/>
              </a:rPr>
              <a:t>:</a:t>
            </a:r>
            <a:r>
              <a:rPr lang="en-US" altLang="ko-KR" dirty="0">
                <a:solidFill>
                  <a:srgbClr val="7AB0E3"/>
                </a:solidFill>
                <a:latin typeface="Consolas"/>
              </a:rPr>
              <a:t>~$ </a:t>
            </a:r>
            <a:r>
              <a:rPr lang="en-US" altLang="ko-KR" dirty="0" err="1">
                <a:solidFill>
                  <a:schemeClr val="bg1"/>
                </a:solidFill>
                <a:latin typeface="Consolas"/>
              </a:rPr>
              <a:t>sudo</a:t>
            </a:r>
            <a:r>
              <a:rPr lang="en-US" altLang="ko-KR" dirty="0">
                <a:solidFill>
                  <a:schemeClr val="bg1"/>
                </a:solidFill>
                <a:latin typeface="Consolas"/>
              </a:rPr>
              <a:t> apt update &amp;&amp; </a:t>
            </a:r>
            <a:r>
              <a:rPr lang="en-US" altLang="ko-KR" dirty="0" err="1">
                <a:solidFill>
                  <a:schemeClr val="bg1"/>
                </a:solidFill>
                <a:latin typeface="Consolas"/>
              </a:rPr>
              <a:t>sudo</a:t>
            </a:r>
            <a:r>
              <a:rPr lang="en-US" altLang="ko-KR" dirty="0">
                <a:solidFill>
                  <a:schemeClr val="bg1"/>
                </a:solidFill>
                <a:latin typeface="Consolas"/>
              </a:rPr>
              <a:t> apt install git</a:t>
            </a:r>
          </a:p>
          <a:p>
            <a:r>
              <a:rPr lang="en-US" altLang="ko-KR" dirty="0" err="1">
                <a:solidFill>
                  <a:srgbClr val="96F936"/>
                </a:solidFill>
                <a:latin typeface="Consolas"/>
              </a:rPr>
              <a:t>pi@raspberrypi</a:t>
            </a:r>
            <a:r>
              <a:rPr lang="en-US" altLang="ko-KR" dirty="0">
                <a:solidFill>
                  <a:schemeClr val="bg1"/>
                </a:solidFill>
                <a:latin typeface="Consolas"/>
              </a:rPr>
              <a:t>:</a:t>
            </a:r>
            <a:r>
              <a:rPr lang="en-US" altLang="ko-KR" dirty="0">
                <a:solidFill>
                  <a:srgbClr val="7AB0E3"/>
                </a:solidFill>
                <a:latin typeface="Consolas"/>
              </a:rPr>
              <a:t>~$ </a:t>
            </a:r>
            <a:r>
              <a:rPr lang="en-US" altLang="ko-KR" dirty="0">
                <a:solidFill>
                  <a:schemeClr val="bg1"/>
                </a:solidFill>
                <a:latin typeface="Consolas"/>
              </a:rPr>
              <a:t>git clone https://github.com/SmartX-Labs/SmartX-Mini.git</a:t>
            </a:r>
          </a:p>
        </p:txBody>
      </p:sp>
      <p:sp>
        <p:nvSpPr>
          <p:cNvPr id="9" name="직사각형 8">
            <a:extLst>
              <a:ext uri="{FF2B5EF4-FFF2-40B4-BE49-F238E27FC236}">
                <a16:creationId xmlns:a16="http://schemas.microsoft.com/office/drawing/2014/main" id="{3891C700-8127-0577-B5FF-7A2937A9E05B}"/>
              </a:ext>
            </a:extLst>
          </p:cNvPr>
          <p:cNvSpPr/>
          <p:nvPr/>
        </p:nvSpPr>
        <p:spPr>
          <a:xfrm>
            <a:off x="838197" y="4738248"/>
            <a:ext cx="10423793" cy="765681"/>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p>
            <a:r>
              <a:rPr lang="en-US" altLang="ko-KR" err="1">
                <a:solidFill>
                  <a:srgbClr val="96F936"/>
                </a:solidFill>
                <a:latin typeface="Consolas"/>
              </a:rPr>
              <a:t>ubuntu@ubuntu-machine</a:t>
            </a:r>
            <a:r>
              <a:rPr lang="en-US" altLang="ko-KR" dirty="0">
                <a:solidFill>
                  <a:schemeClr val="bg1"/>
                </a:solidFill>
                <a:latin typeface="Consolas"/>
              </a:rPr>
              <a:t>:</a:t>
            </a:r>
            <a:r>
              <a:rPr lang="en-US" altLang="ko-KR" dirty="0">
                <a:solidFill>
                  <a:srgbClr val="7AB0E3"/>
                </a:solidFill>
                <a:latin typeface="Consolas"/>
              </a:rPr>
              <a:t>~$</a:t>
            </a:r>
            <a:r>
              <a:rPr lang="en-US" altLang="ko-KR" dirty="0">
                <a:solidFill>
                  <a:schemeClr val="bg1"/>
                </a:solidFill>
                <a:latin typeface="Consolas"/>
              </a:rPr>
              <a:t> </a:t>
            </a:r>
            <a:r>
              <a:rPr lang="en-US" altLang="ko-KR" err="1">
                <a:solidFill>
                  <a:schemeClr val="bg1"/>
                </a:solidFill>
                <a:latin typeface="Consolas"/>
              </a:rPr>
              <a:t>sudo</a:t>
            </a:r>
            <a:r>
              <a:rPr lang="en-US" altLang="ko-KR" dirty="0">
                <a:solidFill>
                  <a:schemeClr val="bg1"/>
                </a:solidFill>
                <a:latin typeface="Consolas"/>
              </a:rPr>
              <a:t> apt update &amp;&amp; </a:t>
            </a:r>
            <a:r>
              <a:rPr lang="en-US" altLang="ko-KR" err="1">
                <a:solidFill>
                  <a:schemeClr val="bg1"/>
                </a:solidFill>
                <a:latin typeface="Consolas"/>
              </a:rPr>
              <a:t>sudo</a:t>
            </a:r>
            <a:r>
              <a:rPr lang="en-US" altLang="ko-KR" dirty="0">
                <a:solidFill>
                  <a:schemeClr val="bg1"/>
                </a:solidFill>
                <a:latin typeface="Consolas"/>
              </a:rPr>
              <a:t> apt install git</a:t>
            </a:r>
          </a:p>
          <a:p>
            <a:r>
              <a:rPr lang="en-US" altLang="ko-KR" err="1">
                <a:solidFill>
                  <a:srgbClr val="96F936"/>
                </a:solidFill>
                <a:latin typeface="Consolas"/>
              </a:rPr>
              <a:t>ubuntu@ubuntu-machine</a:t>
            </a:r>
            <a:r>
              <a:rPr lang="en-US" altLang="ko-KR" dirty="0">
                <a:solidFill>
                  <a:schemeClr val="bg1"/>
                </a:solidFill>
                <a:latin typeface="Consolas"/>
              </a:rPr>
              <a:t>:</a:t>
            </a:r>
            <a:r>
              <a:rPr lang="en-US" altLang="ko-KR" dirty="0">
                <a:solidFill>
                  <a:srgbClr val="7AB0E3"/>
                </a:solidFill>
                <a:latin typeface="Consolas"/>
              </a:rPr>
              <a:t>~$</a:t>
            </a:r>
            <a:r>
              <a:rPr lang="en-US" altLang="ko-KR" dirty="0">
                <a:solidFill>
                  <a:schemeClr val="bg1"/>
                </a:solidFill>
                <a:latin typeface="Consolas"/>
              </a:rPr>
              <a:t> git clone https://github.com/SmartX-Labs/SmartX-Mini.git</a:t>
            </a: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p:txBody>
      </p:sp>
      <p:sp>
        <p:nvSpPr>
          <p:cNvPr id="13" name="제목 1">
            <a:extLst>
              <a:ext uri="{FF2B5EF4-FFF2-40B4-BE49-F238E27FC236}">
                <a16:creationId xmlns:a16="http://schemas.microsoft.com/office/drawing/2014/main" id="{8A5F526B-D535-5D32-B673-262D6FB64806}"/>
              </a:ext>
            </a:extLst>
          </p:cNvPr>
          <p:cNvSpPr>
            <a:spLocks noGrp="1"/>
          </p:cNvSpPr>
          <p:nvPr>
            <p:ph type="title"/>
          </p:nvPr>
        </p:nvSpPr>
        <p:spPr>
          <a:xfrm>
            <a:off x="838200" y="365125"/>
            <a:ext cx="10515600" cy="1325563"/>
          </a:xfrm>
        </p:spPr>
        <p:txBody>
          <a:bodyPr/>
          <a:lstStyle/>
          <a:p>
            <a:r>
              <a:rPr lang="en-US" altLang="ko-KR" dirty="0">
                <a:latin typeface="나눔바른고딕"/>
              </a:rPr>
              <a:t>Experiments requirements</a:t>
            </a:r>
            <a:endParaRPr lang="ko-KR" dirty="0"/>
          </a:p>
        </p:txBody>
      </p:sp>
      <p:sp>
        <p:nvSpPr>
          <p:cNvPr id="17" name="TextBox 16">
            <a:extLst>
              <a:ext uri="{FF2B5EF4-FFF2-40B4-BE49-F238E27FC236}">
                <a16:creationId xmlns:a16="http://schemas.microsoft.com/office/drawing/2014/main" id="{CB5FEAA3-F934-4C67-DEAA-2E112DEE922A}"/>
              </a:ext>
            </a:extLst>
          </p:cNvPr>
          <p:cNvSpPr txBox="1"/>
          <p:nvPr/>
        </p:nvSpPr>
        <p:spPr>
          <a:xfrm>
            <a:off x="838198" y="1792095"/>
            <a:ext cx="8578470" cy="2947282"/>
          </a:xfrm>
          <a:prstGeom prst="rect">
            <a:avLst/>
          </a:prstGeom>
          <a:noFill/>
        </p:spPr>
        <p:txBody>
          <a:bodyPr wrap="square" lIns="91440" tIns="45720" rIns="91440" bIns="45720" rtlCol="0" anchor="t">
            <a:spAutoFit/>
          </a:bodyPr>
          <a:lstStyle/>
          <a:p>
            <a:pPr marL="285750" indent="-285750">
              <a:lnSpc>
                <a:spcPct val="150000"/>
              </a:lnSpc>
              <a:buClr>
                <a:srgbClr val="0070C0"/>
              </a:buClr>
              <a:buFont typeface="Wingdings" panose="05000000000000000000" pitchFamily="2" charset="2"/>
              <a:buChar char="v"/>
            </a:pPr>
            <a:r>
              <a:rPr lang="en-US" altLang="ko-KR" dirty="0" err="1">
                <a:latin typeface="나눔바른고딕"/>
                <a:ea typeface="나눔바른고딕"/>
              </a:rPr>
              <a:t>Git을</a:t>
            </a:r>
            <a:r>
              <a:rPr lang="en-US" altLang="ko-KR" dirty="0">
                <a:latin typeface="나눔바른고딕"/>
                <a:ea typeface="나눔바른고딕"/>
              </a:rPr>
              <a:t> </a:t>
            </a:r>
            <a:r>
              <a:rPr lang="en-US" altLang="ko-KR" dirty="0" err="1">
                <a:latin typeface="나눔바른고딕"/>
                <a:ea typeface="나눔바른고딕"/>
              </a:rPr>
              <a:t>이용하여</a:t>
            </a:r>
            <a:r>
              <a:rPr lang="en-US" altLang="ko-KR" dirty="0">
                <a:latin typeface="나눔바른고딕"/>
                <a:ea typeface="나눔바른고딕"/>
              </a:rPr>
              <a:t> </a:t>
            </a:r>
            <a:r>
              <a:rPr lang="en-US" altLang="ko-KR" dirty="0" err="1">
                <a:latin typeface="나눔바른고딕"/>
                <a:ea typeface="나눔바른고딕"/>
              </a:rPr>
              <a:t>실험에</a:t>
            </a:r>
            <a:r>
              <a:rPr lang="en-US" altLang="ko-KR" dirty="0">
                <a:latin typeface="나눔바른고딕"/>
                <a:ea typeface="나눔바른고딕"/>
              </a:rPr>
              <a:t> </a:t>
            </a:r>
            <a:r>
              <a:rPr lang="en-US" altLang="ko-KR" dirty="0" err="1">
                <a:latin typeface="나눔바른고딕"/>
                <a:ea typeface="나눔바른고딕"/>
              </a:rPr>
              <a:t>필요한</a:t>
            </a:r>
            <a:r>
              <a:rPr lang="en-US" altLang="ko-KR" dirty="0">
                <a:latin typeface="나눔바른고딕"/>
                <a:ea typeface="나눔바른고딕"/>
              </a:rPr>
              <a:t> </a:t>
            </a:r>
            <a:r>
              <a:rPr lang="en-US" altLang="ko-KR" dirty="0" err="1">
                <a:latin typeface="나눔바른고딕"/>
                <a:ea typeface="나눔바른고딕"/>
              </a:rPr>
              <a:t>파일</a:t>
            </a:r>
            <a:r>
              <a:rPr lang="en-US" altLang="ko-KR" dirty="0">
                <a:latin typeface="나눔바른고딕"/>
                <a:ea typeface="나눔바른고딕"/>
              </a:rPr>
              <a:t> </a:t>
            </a:r>
            <a:r>
              <a:rPr lang="en-US" altLang="ko-KR" dirty="0" err="1">
                <a:latin typeface="나눔바른고딕"/>
                <a:ea typeface="나눔바른고딕"/>
              </a:rPr>
              <a:t>다운로드</a:t>
            </a:r>
            <a:r>
              <a:rPr lang="en-US" altLang="ko-KR" dirty="0">
                <a:latin typeface="나눔바른고딕"/>
                <a:ea typeface="나눔바른고딕"/>
              </a:rPr>
              <a:t>(Pi)</a:t>
            </a:r>
          </a:p>
          <a:p>
            <a:pPr marL="285750" indent="-285750">
              <a:lnSpc>
                <a:spcPct val="150000"/>
              </a:lnSpc>
              <a:buClr>
                <a:srgbClr val="0070C0"/>
              </a:buClr>
              <a:buFont typeface="Wingdings" panose="05000000000000000000" pitchFamily="2" charset="2"/>
              <a:buChar char="v"/>
            </a:pPr>
            <a:endParaRPr lang="en-US" altLang="ko-KR" dirty="0">
              <a:latin typeface="나눔바른고딕"/>
              <a:ea typeface="나눔바른고딕"/>
            </a:endParaRPr>
          </a:p>
          <a:p>
            <a:pPr marL="285750" indent="-285750">
              <a:lnSpc>
                <a:spcPct val="150000"/>
              </a:lnSpc>
              <a:buClr>
                <a:srgbClr val="0070C0"/>
              </a:buClr>
              <a:buFont typeface="Wingdings" panose="05000000000000000000" pitchFamily="2" charset="2"/>
              <a:buChar char="v"/>
            </a:pPr>
            <a:endParaRPr lang="en-US" altLang="ko-KR" dirty="0">
              <a:latin typeface="나눔바른고딕"/>
              <a:ea typeface="나눔바른고딕"/>
            </a:endParaRPr>
          </a:p>
          <a:p>
            <a:pPr marL="285750" indent="-285750">
              <a:lnSpc>
                <a:spcPct val="150000"/>
              </a:lnSpc>
              <a:buClr>
                <a:srgbClr val="0070C0"/>
              </a:buClr>
              <a:buFont typeface="Wingdings" panose="05000000000000000000" pitchFamily="2" charset="2"/>
              <a:buChar char="v"/>
            </a:pPr>
            <a:endParaRPr lang="en-US" altLang="ko-KR" dirty="0">
              <a:latin typeface="나눔바른고딕"/>
              <a:ea typeface="나눔바른고딕"/>
            </a:endParaRPr>
          </a:p>
          <a:p>
            <a:pPr marL="285750" indent="-285750">
              <a:lnSpc>
                <a:spcPct val="150000"/>
              </a:lnSpc>
              <a:buClr>
                <a:srgbClr val="0070C0"/>
              </a:buClr>
              <a:buFont typeface="Wingdings" panose="05000000000000000000" pitchFamily="2" charset="2"/>
              <a:buChar char="v"/>
            </a:pPr>
            <a:endParaRPr lang="en-US" altLang="ko-KR" dirty="0">
              <a:latin typeface="나눔바른고딕"/>
              <a:ea typeface="나눔바른고딕"/>
            </a:endParaRPr>
          </a:p>
          <a:p>
            <a:pPr marL="285750" indent="-285750">
              <a:lnSpc>
                <a:spcPct val="150000"/>
              </a:lnSpc>
              <a:buClr>
                <a:srgbClr val="0070C0"/>
              </a:buClr>
              <a:buFont typeface="Wingdings,Sans-Serif" panose="05000000000000000000" pitchFamily="2" charset="2"/>
              <a:buChar char="v"/>
            </a:pPr>
            <a:r>
              <a:rPr lang="en-US" dirty="0" err="1">
                <a:latin typeface="나눔바른고딕"/>
                <a:ea typeface="Pretendard"/>
              </a:rPr>
              <a:t>Git을</a:t>
            </a:r>
            <a:r>
              <a:rPr lang="en-US" dirty="0">
                <a:latin typeface="나눔바른고딕"/>
                <a:ea typeface="Pretendard"/>
              </a:rPr>
              <a:t> </a:t>
            </a:r>
            <a:r>
              <a:rPr lang="en-US" dirty="0" err="1">
                <a:latin typeface="나눔바른고딕"/>
                <a:ea typeface="Pretendard"/>
              </a:rPr>
              <a:t>이용하여</a:t>
            </a:r>
            <a:r>
              <a:rPr lang="en-US" dirty="0">
                <a:latin typeface="나눔바른고딕"/>
                <a:ea typeface="Pretendard"/>
              </a:rPr>
              <a:t> </a:t>
            </a:r>
            <a:r>
              <a:rPr lang="en-US" dirty="0" err="1">
                <a:latin typeface="나눔바른고딕"/>
                <a:ea typeface="Pretendard"/>
              </a:rPr>
              <a:t>실험에</a:t>
            </a:r>
            <a:r>
              <a:rPr lang="en-US" dirty="0">
                <a:latin typeface="나눔바른고딕"/>
                <a:ea typeface="Pretendard"/>
              </a:rPr>
              <a:t> </a:t>
            </a:r>
            <a:r>
              <a:rPr lang="en-US" dirty="0" err="1">
                <a:latin typeface="나눔바른고딕"/>
                <a:ea typeface="Pretendard"/>
              </a:rPr>
              <a:t>필요한</a:t>
            </a:r>
            <a:r>
              <a:rPr lang="en-US" dirty="0">
                <a:latin typeface="나눔바른고딕"/>
                <a:ea typeface="Pretendard"/>
              </a:rPr>
              <a:t> </a:t>
            </a:r>
            <a:r>
              <a:rPr lang="en-US" dirty="0" err="1">
                <a:latin typeface="나눔바른고딕"/>
                <a:ea typeface="Pretendard"/>
              </a:rPr>
              <a:t>파일</a:t>
            </a:r>
            <a:r>
              <a:rPr lang="en-US" dirty="0">
                <a:latin typeface="나눔바른고딕"/>
                <a:ea typeface="Pretendard"/>
              </a:rPr>
              <a:t> </a:t>
            </a:r>
            <a:r>
              <a:rPr lang="en-US" dirty="0" err="1">
                <a:latin typeface="나눔바른고딕"/>
                <a:ea typeface="Pretendard"/>
              </a:rPr>
              <a:t>다운로드</a:t>
            </a:r>
            <a:r>
              <a:rPr lang="en-US" dirty="0">
                <a:latin typeface="나눔바른고딕"/>
                <a:ea typeface="Pretendard"/>
              </a:rPr>
              <a:t>(NUC)</a:t>
            </a:r>
          </a:p>
          <a:p>
            <a:pPr marL="285750" indent="-285750">
              <a:lnSpc>
                <a:spcPct val="150000"/>
              </a:lnSpc>
              <a:buClr>
                <a:srgbClr val="0070C0"/>
              </a:buClr>
              <a:buFont typeface="Wingdings" panose="05000000000000000000" pitchFamily="2" charset="2"/>
              <a:buChar char="v"/>
            </a:pPr>
            <a:endParaRPr lang="en-US" altLang="ko-KR" dirty="0">
              <a:latin typeface="나눔바른고딕"/>
              <a:ea typeface="나눔바른고딕"/>
            </a:endParaRPr>
          </a:p>
        </p:txBody>
      </p:sp>
      <p:grpSp>
        <p:nvGrpSpPr>
          <p:cNvPr id="21" name="그룹 20">
            <a:extLst>
              <a:ext uri="{FF2B5EF4-FFF2-40B4-BE49-F238E27FC236}">
                <a16:creationId xmlns:a16="http://schemas.microsoft.com/office/drawing/2014/main" id="{7B0DFA79-C0EE-2A44-4562-03A61212F2E0}"/>
              </a:ext>
            </a:extLst>
          </p:cNvPr>
          <p:cNvGrpSpPr/>
          <p:nvPr/>
        </p:nvGrpSpPr>
        <p:grpSpPr>
          <a:xfrm>
            <a:off x="9654638" y="3414848"/>
            <a:ext cx="1709928" cy="1286427"/>
            <a:chOff x="9500783" y="72231"/>
            <a:chExt cx="2581136" cy="1921058"/>
          </a:xfrm>
        </p:grpSpPr>
        <p:pic>
          <p:nvPicPr>
            <p:cNvPr id="19" name="Image" descr="Image">
              <a:extLst>
                <a:ext uri="{FF2B5EF4-FFF2-40B4-BE49-F238E27FC236}">
                  <a16:creationId xmlns:a16="http://schemas.microsoft.com/office/drawing/2014/main" id="{7295E592-32FF-C02D-082B-38B4608AC34F}"/>
                </a:ext>
              </a:extLst>
            </p:cNvPr>
            <p:cNvPicPr>
              <a:picLocks noChangeAspect="1"/>
            </p:cNvPicPr>
            <p:nvPr/>
          </p:nvPicPr>
          <p:blipFill>
            <a:blip r:embed="rId3"/>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85A83BFD-0F2E-A7FA-0B3A-C82889EAB627}"/>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grpSp>
        <p:nvGrpSpPr>
          <p:cNvPr id="25" name="그룹 24">
            <a:extLst>
              <a:ext uri="{FF2B5EF4-FFF2-40B4-BE49-F238E27FC236}">
                <a16:creationId xmlns:a16="http://schemas.microsoft.com/office/drawing/2014/main" id="{5EBE3B1F-7067-1933-CF08-929DEF845BAB}"/>
              </a:ext>
            </a:extLst>
          </p:cNvPr>
          <p:cNvGrpSpPr/>
          <p:nvPr/>
        </p:nvGrpSpPr>
        <p:grpSpPr>
          <a:xfrm>
            <a:off x="9773247" y="1107472"/>
            <a:ext cx="1709928" cy="1221850"/>
            <a:chOff x="9303656" y="72231"/>
            <a:chExt cx="2778263" cy="2315290"/>
          </a:xfrm>
        </p:grpSpPr>
        <p:sp>
          <p:nvSpPr>
            <p:cNvPr id="23" name="말풍선: 모서리가 둥근 사각형 19">
              <a:extLst>
                <a:ext uri="{FF2B5EF4-FFF2-40B4-BE49-F238E27FC236}">
                  <a16:creationId xmlns:a16="http://schemas.microsoft.com/office/drawing/2014/main" id="{6558342C-98B7-7055-4624-427ED7C2A715}"/>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24" name="그림 23" descr="전자기기, 회로이(가) 표시된 사진&#10;&#10;자동 생성된 설명">
              <a:extLst>
                <a:ext uri="{FF2B5EF4-FFF2-40B4-BE49-F238E27FC236}">
                  <a16:creationId xmlns:a16="http://schemas.microsoft.com/office/drawing/2014/main" id="{1C72BDA4-0203-447C-F0A2-93F0EA33CD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3" name="TextBox 2">
            <a:extLst>
              <a:ext uri="{FF2B5EF4-FFF2-40B4-BE49-F238E27FC236}">
                <a16:creationId xmlns:a16="http://schemas.microsoft.com/office/drawing/2014/main" id="{7E27D8DA-A299-485D-4377-33C244C55819}"/>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a:t>
            </a:r>
            <a:r>
              <a:rPr lang="en-US" altLang="ko-KR" b="1" dirty="0">
                <a:latin typeface="Times New Roman"/>
                <a:ea typeface="맑은 고딕"/>
                <a:cs typeface="Times New Roman"/>
              </a:rPr>
              <a:t>3</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26991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Package </a:t>
            </a:r>
            <a:r>
              <a:rPr lang="ko-KR" altLang="en-US" dirty="0">
                <a:latin typeface="나눔바른고딕" panose="020B0603020101020101" pitchFamily="50" charset="-127"/>
                <a:ea typeface="나눔바른고딕" panose="020B0603020101020101" pitchFamily="50" charset="-127"/>
              </a:rPr>
              <a:t>및 </a:t>
            </a:r>
            <a:r>
              <a:rPr lang="en-US" altLang="ko-KR" dirty="0">
                <a:latin typeface="나눔바른고딕" panose="020B0603020101020101" pitchFamily="50" charset="-127"/>
                <a:ea typeface="나눔바른고딕" panose="020B0603020101020101" pitchFamily="50" charset="-127"/>
              </a:rPr>
              <a:t>Kafka </a:t>
            </a:r>
            <a:r>
              <a:rPr lang="ko-KR" altLang="en-US" dirty="0">
                <a:latin typeface="나눔바른고딕" panose="020B0603020101020101" pitchFamily="50" charset="-127"/>
                <a:ea typeface="나눔바른고딕" panose="020B0603020101020101" pitchFamily="50" charset="-127"/>
              </a:rPr>
              <a:t>설치</a:t>
            </a:r>
            <a:r>
              <a:rPr lang="en-US" altLang="ko-KR" dirty="0">
                <a:latin typeface="나눔바른고딕" panose="020B0603020101020101" pitchFamily="50" charset="-127"/>
                <a:ea typeface="나눔바른고딕" panose="020B0603020101020101" pitchFamily="50" charset="-127"/>
              </a:rPr>
              <a:t>(NUC)</a:t>
            </a:r>
            <a:endParaRPr lang="ko-KR" altLang="en-US" dirty="0">
              <a:latin typeface="나눔바른고딕" panose="020B0603020101020101" pitchFamily="50" charset="-127"/>
              <a:ea typeface="나눔바른고딕" panose="020B0603020101020101" pitchFamily="50" charset="-127"/>
            </a:endParaRPr>
          </a:p>
        </p:txBody>
      </p:sp>
      <p:sp>
        <p:nvSpPr>
          <p:cNvPr id="8" name="직사각형 7">
            <a:extLst>
              <a:ext uri="{FF2B5EF4-FFF2-40B4-BE49-F238E27FC236}">
                <a16:creationId xmlns:a16="http://schemas.microsoft.com/office/drawing/2014/main" id="{9DAEDC34-A115-D052-9FEA-38A137917A37}"/>
              </a:ext>
            </a:extLst>
          </p:cNvPr>
          <p:cNvSpPr/>
          <p:nvPr/>
        </p:nvSpPr>
        <p:spPr>
          <a:xfrm>
            <a:off x="838200" y="1690688"/>
            <a:ext cx="9942576" cy="3850576"/>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 update</a:t>
            </a: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 install -y vim</a:t>
            </a: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 install -y python3-pip</a:t>
            </a:r>
          </a:p>
          <a:p>
            <a:pPr algn="r"/>
            <a:r>
              <a:rPr lang="en-US" altLang="ko-KR" dirty="0">
                <a:solidFill>
                  <a:srgbClr val="96F936"/>
                </a:solidFill>
              </a:rPr>
              <a:t>Python3 </a:t>
            </a:r>
            <a:r>
              <a:rPr lang="ko-KR" altLang="en-US" dirty="0">
                <a:solidFill>
                  <a:srgbClr val="96F936"/>
                </a:solidFill>
              </a:rPr>
              <a:t>라이브러리 설치 도구를 설치</a:t>
            </a:r>
            <a:endParaRPr lang="en-US" altLang="ko-KR" dirty="0">
              <a:solidFill>
                <a:srgbClr val="96F936"/>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 install -y default-</a:t>
            </a:r>
            <a:r>
              <a:rPr lang="en-US" altLang="ko-KR" dirty="0" err="1">
                <a:solidFill>
                  <a:schemeClr val="bg1"/>
                </a:solidFill>
                <a:latin typeface="Consolas" panose="020B0609020204030204" pitchFamily="49" charset="0"/>
              </a:rPr>
              <a:t>jdk</a:t>
            </a:r>
            <a:endParaRPr lang="en-US" altLang="ko-KR" dirty="0">
              <a:solidFill>
                <a:schemeClr val="bg1"/>
              </a:solidFill>
              <a:latin typeface="Consolas" panose="020B0609020204030204" pitchFamily="49" charset="0"/>
            </a:endParaRPr>
          </a:p>
          <a:p>
            <a:pPr algn="r"/>
            <a:r>
              <a:rPr lang="en-US" altLang="ko-KR" dirty="0">
                <a:solidFill>
                  <a:srgbClr val="96F936"/>
                </a:solidFill>
              </a:rPr>
              <a:t>Kafka </a:t>
            </a:r>
            <a:r>
              <a:rPr lang="ko-KR" altLang="en-US" dirty="0">
                <a:solidFill>
                  <a:srgbClr val="96F936"/>
                </a:solidFill>
              </a:rPr>
              <a:t>실행에 필요한 </a:t>
            </a:r>
            <a:r>
              <a:rPr lang="en-US" altLang="ko-KR" dirty="0">
                <a:solidFill>
                  <a:srgbClr val="96F936"/>
                </a:solidFill>
              </a:rPr>
              <a:t>JDK</a:t>
            </a:r>
            <a:r>
              <a:rPr lang="ko-KR" altLang="en-US" dirty="0">
                <a:solidFill>
                  <a:srgbClr val="96F936"/>
                </a:solidFill>
              </a:rPr>
              <a:t>를 설치</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pip3 install </a:t>
            </a:r>
            <a:r>
              <a:rPr lang="en-US" altLang="ko-KR" dirty="0" err="1">
                <a:solidFill>
                  <a:schemeClr val="bg1"/>
                </a:solidFill>
                <a:latin typeface="Consolas" panose="020B0609020204030204" pitchFamily="49" charset="0"/>
              </a:rPr>
              <a:t>kafka</a:t>
            </a:r>
            <a:r>
              <a:rPr lang="en-US" altLang="ko-KR" dirty="0">
                <a:solidFill>
                  <a:schemeClr val="bg1"/>
                </a:solidFill>
                <a:latin typeface="Consolas" panose="020B0609020204030204" pitchFamily="49" charset="0"/>
              </a:rPr>
              <a:t>-python</a:t>
            </a:r>
          </a:p>
          <a:p>
            <a:pPr algn="r"/>
            <a:r>
              <a:rPr lang="en-US" altLang="ko-KR" dirty="0">
                <a:solidFill>
                  <a:srgbClr val="96F936"/>
                </a:solidFill>
              </a:rPr>
              <a:t>Kafka</a:t>
            </a:r>
            <a:r>
              <a:rPr lang="ko-KR" altLang="en-US" dirty="0">
                <a:solidFill>
                  <a:srgbClr val="96F936"/>
                </a:solidFill>
              </a:rPr>
              <a:t>를 </a:t>
            </a:r>
            <a:r>
              <a:rPr lang="en-US" altLang="ko-KR" dirty="0">
                <a:solidFill>
                  <a:srgbClr val="96F936"/>
                </a:solidFill>
              </a:rPr>
              <a:t>Python</a:t>
            </a:r>
            <a:r>
              <a:rPr lang="ko-KR" altLang="en-US" dirty="0">
                <a:solidFill>
                  <a:srgbClr val="96F936"/>
                </a:solidFill>
              </a:rPr>
              <a:t>에서 실행하게 해주는 패키지를 설치</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sudo </a:t>
            </a:r>
            <a:r>
              <a:rPr lang="en-US" altLang="ko-KR" dirty="0" err="1">
                <a:solidFill>
                  <a:schemeClr val="bg1"/>
                </a:solidFill>
                <a:latin typeface="Consolas" panose="020B0609020204030204" pitchFamily="49" charset="0"/>
              </a:rPr>
              <a:t>su</a:t>
            </a:r>
            <a:endParaRPr lang="en-US" altLang="ko-KR" dirty="0">
              <a:solidFill>
                <a:schemeClr val="bg1"/>
              </a:solidFill>
              <a:latin typeface="Consolas" panose="020B0609020204030204" pitchFamily="49" charset="0"/>
            </a:endParaRPr>
          </a:p>
          <a:p>
            <a:r>
              <a:rPr lang="en-US" altLang="ko-KR" dirty="0" err="1">
                <a:solidFill>
                  <a:srgbClr val="00B0F0"/>
                </a:solidFill>
                <a:latin typeface="Consolas" panose="020B0609020204030204" pitchFamily="49" charset="0"/>
              </a:rPr>
              <a:t>root@ubuntu-machine</a:t>
            </a:r>
            <a:r>
              <a:rPr lang="en-US" altLang="ko-KR" dirty="0">
                <a:solidFill>
                  <a:srgbClr val="00B0F0"/>
                </a:solidFill>
                <a:latin typeface="Consolas" panose="020B0609020204030204" pitchFamily="49" charset="0"/>
              </a:rPr>
              <a:t>:/home/</a:t>
            </a:r>
            <a:r>
              <a:rPr lang="en-US" altLang="ko-KR" dirty="0" err="1">
                <a:solidFill>
                  <a:srgbClr val="00B0F0"/>
                </a:solidFill>
                <a:latin typeface="Consolas" panose="020B0609020204030204" pitchFamily="49" charset="0"/>
              </a:rPr>
              <a:t>ubuntu</a:t>
            </a:r>
            <a:r>
              <a:rPr lang="en-US" altLang="ko-KR" dirty="0">
                <a:solidFill>
                  <a:srgbClr val="00B0F0"/>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wget</a:t>
            </a:r>
            <a:r>
              <a:rPr lang="en-US" altLang="ko-KR" dirty="0">
                <a:solidFill>
                  <a:schemeClr val="bg1"/>
                </a:solidFill>
                <a:latin typeface="Consolas" panose="020B0609020204030204" pitchFamily="49" charset="0"/>
              </a:rPr>
              <a:t> http://archive.apache.org/dist/kafka/</a:t>
            </a:r>
          </a:p>
          <a:p>
            <a:r>
              <a:rPr lang="en-US" altLang="ko-KR" dirty="0">
                <a:solidFill>
                  <a:schemeClr val="bg1"/>
                </a:solidFill>
                <a:latin typeface="Consolas" panose="020B0609020204030204" pitchFamily="49" charset="0"/>
              </a:rPr>
              <a:t>2.8.0/kafka_2.12-2.8.0.tgz</a:t>
            </a:r>
          </a:p>
          <a:p>
            <a:r>
              <a:rPr lang="en-US" altLang="ko-KR" dirty="0" err="1">
                <a:solidFill>
                  <a:srgbClr val="00B0F0"/>
                </a:solidFill>
                <a:latin typeface="Consolas" panose="020B0609020204030204" pitchFamily="49" charset="0"/>
              </a:rPr>
              <a:t>root@ubuntu-machine</a:t>
            </a:r>
            <a:r>
              <a:rPr lang="en-US" altLang="ko-KR" dirty="0">
                <a:solidFill>
                  <a:srgbClr val="00B0F0"/>
                </a:solidFill>
                <a:latin typeface="Consolas" panose="020B0609020204030204" pitchFamily="49" charset="0"/>
              </a:rPr>
              <a:t>:/home/</a:t>
            </a:r>
            <a:r>
              <a:rPr lang="en-US" altLang="ko-KR" dirty="0" err="1">
                <a:solidFill>
                  <a:srgbClr val="00B0F0"/>
                </a:solidFill>
                <a:latin typeface="Consolas" panose="020B0609020204030204" pitchFamily="49" charset="0"/>
              </a:rPr>
              <a:t>ubuntu</a:t>
            </a:r>
            <a:r>
              <a:rPr lang="en-US" altLang="ko-KR" dirty="0">
                <a:solidFill>
                  <a:srgbClr val="00B0F0"/>
                </a:solidFill>
                <a:latin typeface="Consolas" panose="020B0609020204030204" pitchFamily="49" charset="0"/>
              </a:rPr>
              <a:t>#</a:t>
            </a:r>
            <a:r>
              <a:rPr lang="en-US" altLang="ko-KR" dirty="0">
                <a:solidFill>
                  <a:schemeClr val="bg1"/>
                </a:solidFill>
                <a:latin typeface="Consolas" panose="020B0609020204030204" pitchFamily="49" charset="0"/>
              </a:rPr>
              <a:t> tar -</a:t>
            </a:r>
            <a:r>
              <a:rPr lang="en-US" altLang="ko-KR" dirty="0" err="1">
                <a:solidFill>
                  <a:schemeClr val="bg1"/>
                </a:solidFill>
                <a:latin typeface="Consolas" panose="020B0609020204030204" pitchFamily="49" charset="0"/>
              </a:rPr>
              <a:t>xzf</a:t>
            </a:r>
            <a:r>
              <a:rPr lang="en-US" altLang="ko-KR" dirty="0">
                <a:solidFill>
                  <a:schemeClr val="bg1"/>
                </a:solidFill>
                <a:latin typeface="Consolas" panose="020B0609020204030204" pitchFamily="49" charset="0"/>
              </a:rPr>
              <a:t> kafka-2.12-2.8.0.tgz</a:t>
            </a:r>
          </a:p>
          <a:p>
            <a:r>
              <a:rPr lang="en-US" altLang="ko-KR" dirty="0" err="1">
                <a:solidFill>
                  <a:srgbClr val="00B0F0"/>
                </a:solidFill>
                <a:latin typeface="Consolas" panose="020B0609020204030204" pitchFamily="49" charset="0"/>
              </a:rPr>
              <a:t>root@ubuntu-machine</a:t>
            </a:r>
            <a:r>
              <a:rPr lang="en-US" altLang="ko-KR" dirty="0">
                <a:solidFill>
                  <a:srgbClr val="00B0F0"/>
                </a:solidFill>
                <a:latin typeface="Consolas" panose="020B0609020204030204" pitchFamily="49" charset="0"/>
              </a:rPr>
              <a:t>:/home/</a:t>
            </a:r>
            <a:r>
              <a:rPr lang="en-US" altLang="ko-KR" dirty="0" err="1">
                <a:solidFill>
                  <a:srgbClr val="00B0F0"/>
                </a:solidFill>
                <a:latin typeface="Consolas" panose="020B0609020204030204" pitchFamily="49" charset="0"/>
              </a:rPr>
              <a:t>ubuntu</a:t>
            </a:r>
            <a:r>
              <a:rPr lang="en-US" altLang="ko-KR" dirty="0">
                <a:solidFill>
                  <a:srgbClr val="00B0F0"/>
                </a:solidFill>
                <a:latin typeface="Consolas" panose="020B0609020204030204" pitchFamily="49" charset="0"/>
              </a:rPr>
              <a:t># </a:t>
            </a:r>
            <a:r>
              <a:rPr lang="en-US" altLang="ko-KR" dirty="0">
                <a:solidFill>
                  <a:schemeClr val="bg1"/>
                </a:solidFill>
                <a:latin typeface="Consolas" panose="020B0609020204030204" pitchFamily="49" charset="0"/>
              </a:rPr>
              <a:t>exit</a:t>
            </a:r>
          </a:p>
          <a:p>
            <a:endParaRPr lang="ko-KR" altLang="en-US" dirty="0">
              <a:solidFill>
                <a:schemeClr val="bg1"/>
              </a:solidFill>
              <a:latin typeface="Consolas" panose="020B0609020204030204" pitchFamily="49" charset="0"/>
            </a:endParaRPr>
          </a:p>
        </p:txBody>
      </p:sp>
      <p:grpSp>
        <p:nvGrpSpPr>
          <p:cNvPr id="14" name="그룹 13">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6"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17"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4" name="TextBox 3">
            <a:extLst>
              <a:ext uri="{FF2B5EF4-FFF2-40B4-BE49-F238E27FC236}">
                <a16:creationId xmlns:a16="http://schemas.microsoft.com/office/drawing/2014/main" id="{CF10B203-357C-3250-FD10-31D8D45F954D}"/>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a:t>
            </a:r>
            <a:r>
              <a:rPr lang="en-US" altLang="ko-KR" b="1" dirty="0">
                <a:latin typeface="Times New Roman"/>
                <a:ea typeface="맑은 고딕"/>
                <a:cs typeface="Times New Roman"/>
              </a:rPr>
              <a:t>4</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463843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Package </a:t>
            </a:r>
            <a:r>
              <a:rPr lang="ko-KR" altLang="en-US" dirty="0">
                <a:latin typeface="나눔바른고딕" panose="020B0603020101020101" pitchFamily="50" charset="-127"/>
                <a:ea typeface="나눔바른고딕" panose="020B0603020101020101" pitchFamily="50" charset="-127"/>
              </a:rPr>
              <a:t>및 </a:t>
            </a:r>
            <a:r>
              <a:rPr lang="en-US" altLang="ko-KR" dirty="0">
                <a:latin typeface="나눔바른고딕" panose="020B0603020101020101" pitchFamily="50" charset="-127"/>
                <a:ea typeface="나눔바른고딕" panose="020B0603020101020101" pitchFamily="50" charset="-127"/>
              </a:rPr>
              <a:t>Kafka </a:t>
            </a:r>
            <a:r>
              <a:rPr lang="ko-KR" altLang="en-US" dirty="0">
                <a:latin typeface="나눔바른고딕" panose="020B0603020101020101" pitchFamily="50" charset="-127"/>
                <a:ea typeface="나눔바른고딕" panose="020B0603020101020101" pitchFamily="50" charset="-127"/>
              </a:rPr>
              <a:t>설치</a:t>
            </a:r>
            <a:r>
              <a:rPr lang="en-US" altLang="ko-KR" dirty="0">
                <a:latin typeface="나눔바른고딕" panose="020B0603020101020101" pitchFamily="50" charset="-127"/>
                <a:ea typeface="나눔바른고딕" panose="020B0603020101020101" pitchFamily="50" charset="-127"/>
              </a:rPr>
              <a:t>(Pi)</a:t>
            </a:r>
            <a:endParaRPr lang="ko-KR" altLang="en-US" dirty="0">
              <a:latin typeface="나눔바른고딕" panose="020B0603020101020101" pitchFamily="50" charset="-127"/>
              <a:ea typeface="나눔바른고딕" panose="020B0603020101020101" pitchFamily="50" charset="-127"/>
            </a:endParaRPr>
          </a:p>
        </p:txBody>
      </p:sp>
      <p:grpSp>
        <p:nvGrpSpPr>
          <p:cNvPr id="5" name="그룹 4">
            <a:extLst>
              <a:ext uri="{FF2B5EF4-FFF2-40B4-BE49-F238E27FC236}">
                <a16:creationId xmlns:a16="http://schemas.microsoft.com/office/drawing/2014/main" id="{02DC2D9D-0184-2885-2C4A-0AC1D92ADF38}"/>
              </a:ext>
            </a:extLst>
          </p:cNvPr>
          <p:cNvGrpSpPr/>
          <p:nvPr/>
        </p:nvGrpSpPr>
        <p:grpSpPr>
          <a:xfrm>
            <a:off x="10067544" y="127095"/>
            <a:ext cx="2014375" cy="1317657"/>
            <a:chOff x="9303656" y="72231"/>
            <a:chExt cx="2778263" cy="2315290"/>
          </a:xfrm>
        </p:grpSpPr>
        <p:sp>
          <p:nvSpPr>
            <p:cNvPr id="6"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7" name="그림 6"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9" name="직사각형 8">
            <a:extLst>
              <a:ext uri="{FF2B5EF4-FFF2-40B4-BE49-F238E27FC236}">
                <a16:creationId xmlns:a16="http://schemas.microsoft.com/office/drawing/2014/main" id="{9DAEDC34-A115-D052-9FEA-38A137917A37}"/>
              </a:ext>
            </a:extLst>
          </p:cNvPr>
          <p:cNvSpPr/>
          <p:nvPr/>
        </p:nvSpPr>
        <p:spPr>
          <a:xfrm>
            <a:off x="838200" y="1779954"/>
            <a:ext cx="9503664" cy="327552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 update</a:t>
            </a: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 install -</a:t>
            </a:r>
            <a:r>
              <a:rPr lang="en-US" altLang="ko-KR">
                <a:solidFill>
                  <a:schemeClr val="bg1"/>
                </a:solidFill>
                <a:latin typeface="Consolas" panose="020B0609020204030204" pitchFamily="49" charset="0"/>
              </a:rPr>
              <a:t>y openjdk-9-jdk</a:t>
            </a:r>
            <a:endParaRPr lang="en-US" altLang="ko-KR" dirty="0">
              <a:solidFill>
                <a:schemeClr val="bg1"/>
              </a:solidFill>
              <a:latin typeface="Consolas" panose="020B0609020204030204" pitchFamily="49" charset="0"/>
            </a:endParaRPr>
          </a:p>
          <a:p>
            <a:pPr algn="r"/>
            <a:r>
              <a:rPr lang="en-US" altLang="ko-KR" dirty="0">
                <a:solidFill>
                  <a:srgbClr val="96F936"/>
                </a:solidFill>
              </a:rPr>
              <a:t>Kafka </a:t>
            </a:r>
            <a:r>
              <a:rPr lang="ko-KR" altLang="en-US" dirty="0">
                <a:solidFill>
                  <a:srgbClr val="96F936"/>
                </a:solidFill>
              </a:rPr>
              <a:t>실행에 필요한 </a:t>
            </a:r>
            <a:r>
              <a:rPr lang="en-US" altLang="ko-KR" dirty="0">
                <a:solidFill>
                  <a:srgbClr val="96F936"/>
                </a:solidFill>
              </a:rPr>
              <a:t>JDK</a:t>
            </a:r>
            <a:r>
              <a:rPr lang="ko-KR" altLang="en-US" dirty="0">
                <a:solidFill>
                  <a:srgbClr val="96F936"/>
                </a:solidFill>
              </a:rPr>
              <a:t>를 설치</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rm /</a:t>
            </a:r>
            <a:r>
              <a:rPr lang="en-US" altLang="ko-KR" dirty="0" err="1">
                <a:solidFill>
                  <a:schemeClr val="bg1"/>
                </a:solidFill>
                <a:latin typeface="Consolas" panose="020B0609020204030204" pitchFamily="49" charset="0"/>
              </a:rPr>
              <a:t>usr</a:t>
            </a:r>
            <a:r>
              <a:rPr lang="en-US" altLang="ko-KR" dirty="0">
                <a:solidFill>
                  <a:schemeClr val="bg1"/>
                </a:solidFill>
                <a:latin typeface="Consolas" panose="020B0609020204030204" pitchFamily="49" charset="0"/>
              </a:rPr>
              <a:t>/lib/python3.11/EXTERNALLY-MANAGED</a:t>
            </a:r>
            <a:endParaRPr lang="en-US" altLang="ko-KR" dirty="0">
              <a:solidFill>
                <a:srgbClr val="96F936"/>
              </a:solidFill>
              <a:latin typeface="Consolas" panose="020B0609020204030204" pitchFamily="49" charset="0"/>
            </a:endParaRP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sudo pip3 install </a:t>
            </a:r>
            <a:r>
              <a:rPr lang="en-US" altLang="ko-KR" dirty="0" err="1">
                <a:solidFill>
                  <a:schemeClr val="bg1"/>
                </a:solidFill>
                <a:latin typeface="Consolas" panose="020B0609020204030204" pitchFamily="49" charset="0"/>
              </a:rPr>
              <a:t>kafka</a:t>
            </a:r>
            <a:r>
              <a:rPr lang="en-US" altLang="ko-KR" dirty="0">
                <a:solidFill>
                  <a:schemeClr val="bg1"/>
                </a:solidFill>
                <a:latin typeface="Consolas" panose="020B0609020204030204" pitchFamily="49" charset="0"/>
              </a:rPr>
              <a:t>-python</a:t>
            </a:r>
          </a:p>
          <a:p>
            <a:pPr algn="r"/>
            <a:r>
              <a:rPr lang="en-US" altLang="ko-KR" dirty="0">
                <a:solidFill>
                  <a:srgbClr val="96F936"/>
                </a:solidFill>
              </a:rPr>
              <a:t>Kafka</a:t>
            </a:r>
            <a:r>
              <a:rPr lang="ko-KR" altLang="en-US" dirty="0">
                <a:solidFill>
                  <a:srgbClr val="96F936"/>
                </a:solidFill>
              </a:rPr>
              <a:t>를 </a:t>
            </a:r>
            <a:r>
              <a:rPr lang="en-US" altLang="ko-KR" dirty="0">
                <a:solidFill>
                  <a:srgbClr val="96F936"/>
                </a:solidFill>
              </a:rPr>
              <a:t>Python</a:t>
            </a:r>
            <a:r>
              <a:rPr lang="ko-KR" altLang="en-US" dirty="0">
                <a:solidFill>
                  <a:srgbClr val="96F936"/>
                </a:solidFill>
              </a:rPr>
              <a:t>에서 실행하게 해주는 패키지를 설치</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sudo </a:t>
            </a:r>
            <a:r>
              <a:rPr lang="en-US" altLang="ko-KR" dirty="0" err="1">
                <a:solidFill>
                  <a:schemeClr val="bg1"/>
                </a:solidFill>
                <a:latin typeface="Consolas" panose="020B0609020204030204" pitchFamily="49" charset="0"/>
              </a:rPr>
              <a:t>su</a:t>
            </a:r>
            <a:endParaRPr lang="en-US" altLang="ko-KR" dirty="0">
              <a:solidFill>
                <a:schemeClr val="bg1"/>
              </a:solidFill>
              <a:latin typeface="Consolas" panose="020B0609020204030204" pitchFamily="49" charset="0"/>
            </a:endParaRPr>
          </a:p>
          <a:p>
            <a:r>
              <a:rPr lang="en-US" altLang="ko-KR" dirty="0" err="1">
                <a:solidFill>
                  <a:srgbClr val="00B0F0"/>
                </a:solidFill>
                <a:latin typeface="Consolas" panose="020B0609020204030204" pitchFamily="49" charset="0"/>
              </a:rPr>
              <a:t>root@raspberrypi</a:t>
            </a:r>
            <a:r>
              <a:rPr lang="en-US" altLang="ko-KR" dirty="0">
                <a:solidFill>
                  <a:srgbClr val="00B0F0"/>
                </a:solidFill>
                <a:latin typeface="Consolas" panose="020B0609020204030204" pitchFamily="49" charset="0"/>
              </a:rPr>
              <a:t>:/home/pi# </a:t>
            </a:r>
            <a:r>
              <a:rPr lang="en-US" altLang="ko-KR" dirty="0" err="1">
                <a:solidFill>
                  <a:schemeClr val="bg1"/>
                </a:solidFill>
                <a:latin typeface="Consolas" panose="020B0609020204030204" pitchFamily="49" charset="0"/>
              </a:rPr>
              <a:t>wget</a:t>
            </a:r>
            <a:r>
              <a:rPr lang="en-US" altLang="ko-KR" dirty="0">
                <a:solidFill>
                  <a:schemeClr val="bg1"/>
                </a:solidFill>
                <a:latin typeface="Consolas" panose="020B0609020204030204" pitchFamily="49" charset="0"/>
              </a:rPr>
              <a:t> http://archive.apache.org/dist/kafka/</a:t>
            </a:r>
          </a:p>
          <a:p>
            <a:r>
              <a:rPr lang="en-US" altLang="ko-KR" dirty="0">
                <a:solidFill>
                  <a:schemeClr val="bg1"/>
                </a:solidFill>
                <a:latin typeface="Consolas" panose="020B0609020204030204" pitchFamily="49" charset="0"/>
              </a:rPr>
              <a:t>2.8.0/kafka_2.12-2.8.0.tgz</a:t>
            </a:r>
          </a:p>
          <a:p>
            <a:r>
              <a:rPr lang="en-US" altLang="ko-KR" dirty="0" err="1">
                <a:solidFill>
                  <a:srgbClr val="00B0F0"/>
                </a:solidFill>
                <a:latin typeface="Consolas" panose="020B0609020204030204" pitchFamily="49" charset="0"/>
              </a:rPr>
              <a:t>root@raspberrypi</a:t>
            </a:r>
            <a:r>
              <a:rPr lang="en-US" altLang="ko-KR" dirty="0">
                <a:solidFill>
                  <a:srgbClr val="00B0F0"/>
                </a:solidFill>
                <a:latin typeface="Consolas" panose="020B0609020204030204" pitchFamily="49" charset="0"/>
              </a:rPr>
              <a:t>:/home/pi# </a:t>
            </a:r>
            <a:r>
              <a:rPr lang="en-US" altLang="ko-KR" dirty="0">
                <a:solidFill>
                  <a:schemeClr val="bg1"/>
                </a:solidFill>
                <a:latin typeface="Consolas" panose="020B0609020204030204" pitchFamily="49" charset="0"/>
              </a:rPr>
              <a:t>tar -</a:t>
            </a:r>
            <a:r>
              <a:rPr lang="en-US" altLang="ko-KR" dirty="0" err="1">
                <a:solidFill>
                  <a:schemeClr val="bg1"/>
                </a:solidFill>
                <a:latin typeface="Consolas" panose="020B0609020204030204" pitchFamily="49" charset="0"/>
              </a:rPr>
              <a:t>xzf</a:t>
            </a:r>
            <a:r>
              <a:rPr lang="en-US" altLang="ko-KR" dirty="0">
                <a:solidFill>
                  <a:schemeClr val="bg1"/>
                </a:solidFill>
                <a:latin typeface="Consolas" panose="020B0609020204030204" pitchFamily="49" charset="0"/>
              </a:rPr>
              <a:t> kafka-2.12-2.8.0.tgz</a:t>
            </a:r>
          </a:p>
          <a:p>
            <a:r>
              <a:rPr lang="en-US" altLang="ko-KR" dirty="0" err="1">
                <a:solidFill>
                  <a:srgbClr val="00B0F0"/>
                </a:solidFill>
                <a:latin typeface="Consolas" panose="020B0609020204030204" pitchFamily="49" charset="0"/>
              </a:rPr>
              <a:t>root@raspberrypi</a:t>
            </a:r>
            <a:r>
              <a:rPr lang="en-US" altLang="ko-KR" dirty="0">
                <a:solidFill>
                  <a:srgbClr val="00B0F0"/>
                </a:solidFill>
                <a:latin typeface="Consolas" panose="020B0609020204030204" pitchFamily="49" charset="0"/>
              </a:rPr>
              <a:t>:/home/pi# </a:t>
            </a:r>
            <a:r>
              <a:rPr lang="en-US" altLang="ko-KR" dirty="0">
                <a:solidFill>
                  <a:schemeClr val="bg1"/>
                </a:solidFill>
                <a:latin typeface="Consolas" panose="020B0609020204030204" pitchFamily="49" charset="0"/>
              </a:rPr>
              <a:t>exit</a:t>
            </a:r>
          </a:p>
          <a:p>
            <a:endParaRPr lang="ko-KR" altLang="en-US"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6EF02F3B-0DE0-A94A-D4E1-A191794CA61A}"/>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a:t>
            </a:r>
            <a:r>
              <a:rPr lang="en-US" altLang="ko-KR" b="1" dirty="0">
                <a:latin typeface="Times New Roman"/>
                <a:ea typeface="맑은 고딕"/>
                <a:cs typeface="Times New Roman"/>
              </a:rPr>
              <a:t>5</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097857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Kafka </a:t>
            </a:r>
            <a:r>
              <a:rPr lang="ko-KR" altLang="en-US" dirty="0">
                <a:latin typeface="나눔바른고딕" panose="020B0603020101020101" pitchFamily="50" charset="-127"/>
                <a:ea typeface="나눔바른고딕" panose="020B0603020101020101" pitchFamily="50" charset="-127"/>
              </a:rPr>
              <a:t>실행 순서</a:t>
            </a:r>
          </a:p>
        </p:txBody>
      </p:sp>
      <p:sp>
        <p:nvSpPr>
          <p:cNvPr id="8" name="TextBox 7">
            <a:extLst>
              <a:ext uri="{FF2B5EF4-FFF2-40B4-BE49-F238E27FC236}">
                <a16:creationId xmlns:a16="http://schemas.microsoft.com/office/drawing/2014/main" id="{C3A15293-7449-D304-C420-45E5DBC5F750}"/>
              </a:ext>
            </a:extLst>
          </p:cNvPr>
          <p:cNvSpPr txBox="1"/>
          <p:nvPr/>
        </p:nvSpPr>
        <p:spPr>
          <a:xfrm>
            <a:off x="838198" y="1525854"/>
            <a:ext cx="10515602" cy="2966197"/>
          </a:xfrm>
          <a:prstGeom prst="rect">
            <a:avLst/>
          </a:prstGeom>
          <a:noFill/>
        </p:spPr>
        <p:txBody>
          <a:bodyPr wrap="square" rtlCol="0">
            <a:spAutoFit/>
          </a:bodyPr>
          <a:lstStyle/>
          <a:p>
            <a:pPr marL="285750"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Zookeeper </a:t>
            </a:r>
            <a:r>
              <a:rPr lang="ko-KR" altLang="en-US" dirty="0">
                <a:latin typeface="나눔바른고딕" panose="020B0603020101020101" pitchFamily="50" charset="-127"/>
                <a:ea typeface="나눔바른고딕" panose="020B0603020101020101" pitchFamily="50" charset="-127"/>
              </a:rPr>
              <a:t>실행</a:t>
            </a:r>
            <a:r>
              <a:rPr lang="en-US" altLang="ko-KR" dirty="0">
                <a:latin typeface="나눔바른고딕" panose="020B0603020101020101" pitchFamily="50" charset="-127"/>
                <a:ea typeface="나눔바른고딕" panose="020B0603020101020101" pitchFamily="50" charset="-127"/>
              </a:rPr>
              <a:t>(Kafka Server)</a:t>
            </a:r>
          </a:p>
          <a:p>
            <a:pPr marL="285750"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Server(broker)</a:t>
            </a:r>
            <a:r>
              <a:rPr lang="ko-KR" altLang="en-US" dirty="0">
                <a:latin typeface="나눔바른고딕" panose="020B0603020101020101" pitchFamily="50" charset="-127"/>
                <a:ea typeface="나눔바른고딕" panose="020B0603020101020101" pitchFamily="50" charset="-127"/>
              </a:rPr>
              <a:t>를 실행 후 </a:t>
            </a:r>
            <a:r>
              <a:rPr lang="en-US" altLang="ko-KR" dirty="0">
                <a:latin typeface="나눔바른고딕" panose="020B0603020101020101" pitchFamily="50" charset="-127"/>
                <a:ea typeface="나눔바른고딕" panose="020B0603020101020101" pitchFamily="50" charset="-127"/>
              </a:rPr>
              <a:t>Kafka topic</a:t>
            </a:r>
            <a:r>
              <a:rPr lang="ko-KR" altLang="en-US" dirty="0">
                <a:latin typeface="나눔바른고딕" panose="020B0603020101020101" pitchFamily="50" charset="-127"/>
                <a:ea typeface="나눔바른고딕" panose="020B0603020101020101" pitchFamily="50" charset="-127"/>
              </a:rPr>
              <a:t>을 만듦</a:t>
            </a:r>
            <a:r>
              <a:rPr lang="en-US" altLang="ko-KR" dirty="0">
                <a:latin typeface="나눔바른고딕" panose="020B0603020101020101" pitchFamily="50" charset="-127"/>
                <a:ea typeface="나눔바른고딕" panose="020B0603020101020101" pitchFamily="50" charset="-127"/>
              </a:rPr>
              <a:t>(Kafka Server)</a:t>
            </a:r>
          </a:p>
          <a:p>
            <a:pPr marL="742950" lvl="1"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topic</a:t>
            </a:r>
            <a:r>
              <a:rPr lang="ko-KR" altLang="en-US" dirty="0">
                <a:latin typeface="나눔바른고딕" panose="020B0603020101020101" pitchFamily="50" charset="-127"/>
                <a:ea typeface="나눔바른고딕" panose="020B0603020101020101" pitchFamily="50" charset="-127"/>
              </a:rPr>
              <a:t>은 이벤트들의 분류이며</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같은 종류</a:t>
            </a:r>
            <a:r>
              <a:rPr lang="en-US" altLang="ko-KR" dirty="0">
                <a:latin typeface="나눔바른고딕" panose="020B0603020101020101" pitchFamily="50" charset="-127"/>
                <a:ea typeface="나눔바른고딕" panose="020B0603020101020101" pitchFamily="50" charset="-127"/>
              </a:rPr>
              <a:t>=topic</a:t>
            </a:r>
            <a:r>
              <a:rPr lang="ko-KR" altLang="en-US" dirty="0">
                <a:latin typeface="나눔바른고딕" panose="020B0603020101020101" pitchFamily="50" charset="-127"/>
                <a:ea typeface="나눔바른고딕" panose="020B0603020101020101" pitchFamily="50" charset="-127"/>
              </a:rPr>
              <a:t>의 이벤트들을 함께 묶어서 관리하기 때문에</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이벤트</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메시지를 생성하기 전에 </a:t>
            </a:r>
            <a:r>
              <a:rPr lang="en-US" altLang="ko-KR" dirty="0">
                <a:latin typeface="나눔바른고딕" panose="020B0603020101020101" pitchFamily="50" charset="-127"/>
                <a:ea typeface="나눔바른고딕" panose="020B0603020101020101" pitchFamily="50" charset="-127"/>
              </a:rPr>
              <a:t>topic</a:t>
            </a:r>
            <a:r>
              <a:rPr lang="ko-KR" altLang="en-US" dirty="0">
                <a:latin typeface="나눔바른고딕" panose="020B0603020101020101" pitchFamily="50" charset="-127"/>
                <a:ea typeface="나눔바른고딕" panose="020B0603020101020101" pitchFamily="50" charset="-127"/>
              </a:rPr>
              <a:t>을 먼저 만들어야 함</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p>
            <a:pPr marL="742950" lvl="1"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topic</a:t>
            </a:r>
            <a:r>
              <a:rPr lang="ko-KR" altLang="en-US" dirty="0">
                <a:latin typeface="나눔바른고딕" panose="020B0603020101020101" pitchFamily="50" charset="-127"/>
                <a:ea typeface="나눔바른고딕" panose="020B0603020101020101" pitchFamily="50" charset="-127"/>
              </a:rPr>
              <a:t>은 다시 </a:t>
            </a:r>
            <a:r>
              <a:rPr lang="en-US" altLang="ko-KR" dirty="0">
                <a:latin typeface="나눔바른고딕" panose="020B0603020101020101" pitchFamily="50" charset="-127"/>
                <a:ea typeface="나눔바른고딕" panose="020B0603020101020101" pitchFamily="50" charset="-127"/>
              </a:rPr>
              <a:t>partition</a:t>
            </a:r>
            <a:r>
              <a:rPr lang="ko-KR" altLang="en-US" dirty="0">
                <a:latin typeface="나눔바른고딕" panose="020B0603020101020101" pitchFamily="50" charset="-127"/>
                <a:ea typeface="나눔바른고딕" panose="020B0603020101020101" pitchFamily="50" charset="-127"/>
              </a:rPr>
              <a:t>이라는 일정 크기의 조각으로 나뉘어 여러 </a:t>
            </a:r>
            <a:r>
              <a:rPr lang="en-US" altLang="ko-KR" dirty="0">
                <a:latin typeface="나눔바른고딕" panose="020B0603020101020101" pitchFamily="50" charset="-127"/>
                <a:ea typeface="나눔바른고딕" panose="020B0603020101020101" pitchFamily="50" charset="-127"/>
              </a:rPr>
              <a:t>broker</a:t>
            </a:r>
            <a:r>
              <a:rPr lang="ko-KR" altLang="en-US" dirty="0">
                <a:latin typeface="나눔바른고딕" panose="020B0603020101020101" pitchFamily="50" charset="-127"/>
                <a:ea typeface="나눔바른고딕" panose="020B0603020101020101" pitchFamily="50" charset="-127"/>
              </a:rPr>
              <a:t>에 복제되어 저장</a:t>
            </a:r>
          </a:p>
          <a:p>
            <a:pPr marL="285750"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Producer</a:t>
            </a:r>
            <a:r>
              <a:rPr lang="ko-KR" altLang="en-US" dirty="0">
                <a:latin typeface="나눔바른고딕" panose="020B0603020101020101" pitchFamily="50" charset="-127"/>
                <a:ea typeface="나눔바른고딕" panose="020B0603020101020101" pitchFamily="50" charset="-127"/>
              </a:rPr>
              <a:t>와 </a:t>
            </a:r>
            <a:r>
              <a:rPr lang="en-US" altLang="ko-KR" dirty="0">
                <a:latin typeface="나눔바른고딕" panose="020B0603020101020101" pitchFamily="50" charset="-127"/>
                <a:ea typeface="나눔바른고딕" panose="020B0603020101020101" pitchFamily="50" charset="-127"/>
              </a:rPr>
              <a:t>Consumer</a:t>
            </a:r>
            <a:r>
              <a:rPr lang="ko-KR" altLang="en-US" dirty="0">
                <a:latin typeface="나눔바른고딕" panose="020B0603020101020101" pitchFamily="50" charset="-127"/>
                <a:ea typeface="나눔바른고딕" panose="020B0603020101020101" pitchFamily="50" charset="-127"/>
              </a:rPr>
              <a:t>를 실행</a:t>
            </a:r>
            <a:r>
              <a:rPr lang="en-US" altLang="ko-KR" dirty="0">
                <a:latin typeface="나눔바른고딕" panose="020B0603020101020101" pitchFamily="50" charset="-127"/>
                <a:ea typeface="나눔바른고딕" panose="020B0603020101020101" pitchFamily="50" charset="-127"/>
              </a:rPr>
              <a:t>(Kafka</a:t>
            </a:r>
            <a:r>
              <a:rPr lang="ko-KR" altLang="en-US" dirty="0">
                <a:latin typeface="나눔바른고딕" panose="020B0603020101020101" pitchFamily="50" charset="-127"/>
                <a:ea typeface="나눔바른고딕" panose="020B0603020101020101" pitchFamily="50" charset="-127"/>
              </a:rPr>
              <a:t>의 </a:t>
            </a:r>
            <a:r>
              <a:rPr lang="en-US" altLang="ko-KR" dirty="0">
                <a:latin typeface="나눔바른고딕" panose="020B0603020101020101" pitchFamily="50" charset="-127"/>
                <a:ea typeface="나눔바른고딕" panose="020B0603020101020101" pitchFamily="50" charset="-127"/>
              </a:rPr>
              <a:t>Client)</a:t>
            </a:r>
          </a:p>
          <a:p>
            <a:pPr marL="742950" lvl="1"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Producer</a:t>
            </a:r>
            <a:r>
              <a:rPr lang="ko-KR" altLang="en-US" dirty="0">
                <a:latin typeface="나눔바른고딕" panose="020B0603020101020101" pitchFamily="50" charset="-127"/>
                <a:ea typeface="나눔바른고딕" panose="020B0603020101020101" pitchFamily="50" charset="-127"/>
              </a:rPr>
              <a:t>는 이벤트를 생성</a:t>
            </a:r>
            <a:r>
              <a:rPr lang="en-US" altLang="ko-KR" dirty="0">
                <a:latin typeface="나눔바른고딕" panose="020B0603020101020101" pitchFamily="50" charset="-127"/>
                <a:ea typeface="나눔바른고딕" panose="020B0603020101020101" pitchFamily="50" charset="-127"/>
              </a:rPr>
              <a:t>, Consumer</a:t>
            </a:r>
            <a:r>
              <a:rPr lang="ko-KR" altLang="en-US" dirty="0">
                <a:latin typeface="나눔바른고딕" panose="020B0603020101020101" pitchFamily="50" charset="-127"/>
                <a:ea typeface="나눔바른고딕" panose="020B0603020101020101" pitchFamily="50" charset="-127"/>
              </a:rPr>
              <a:t>는 이벤트를 받아오는 역할</a:t>
            </a:r>
            <a:endParaRPr lang="en-US" altLang="ko-KR" dirty="0">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69C5D930-9488-CC83-DC1E-05CEE0DE6976}"/>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a:t>
            </a:r>
            <a:r>
              <a:rPr lang="en-US" altLang="ko-KR" b="1" dirty="0">
                <a:latin typeface="Times New Roman"/>
                <a:ea typeface="맑은 고딕"/>
                <a:cs typeface="Times New Roman"/>
              </a:rPr>
              <a:t>6</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718730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Kafka Zookeeper </a:t>
            </a:r>
            <a:r>
              <a:rPr lang="ko-KR" altLang="en-US" dirty="0">
                <a:latin typeface="나눔바른고딕" panose="020B0603020101020101" pitchFamily="50" charset="-127"/>
                <a:ea typeface="나눔바른고딕" panose="020B0603020101020101" pitchFamily="50" charset="-127"/>
              </a:rPr>
              <a:t>실행</a:t>
            </a:r>
          </a:p>
        </p:txBody>
      </p:sp>
      <p:pic>
        <p:nvPicPr>
          <p:cNvPr id="7" name="Group 2-4.png" descr="Group 2-4.png">
            <a:extLst>
              <a:ext uri="{FF2B5EF4-FFF2-40B4-BE49-F238E27FC236}">
                <a16:creationId xmlns:a16="http://schemas.microsoft.com/office/drawing/2014/main" id="{9D20151A-4486-6715-D1A3-2EAAAEA989DA}"/>
              </a:ext>
            </a:extLst>
          </p:cNvPr>
          <p:cNvPicPr>
            <a:picLocks noChangeAspect="1"/>
          </p:cNvPicPr>
          <p:nvPr/>
        </p:nvPicPr>
        <p:blipFill rotWithShape="1">
          <a:blip r:embed="rId2"/>
          <a:srcRect r="-3229" b="80806"/>
          <a:stretch/>
        </p:blipFill>
        <p:spPr>
          <a:xfrm>
            <a:off x="838199" y="2026695"/>
            <a:ext cx="11194207" cy="426671"/>
          </a:xfrm>
          <a:prstGeom prst="rect">
            <a:avLst/>
          </a:prstGeom>
          <a:ln w="12700">
            <a:miter lim="400000"/>
          </a:ln>
        </p:spPr>
      </p:pic>
      <p:sp>
        <p:nvSpPr>
          <p:cNvPr id="10" name="직사각형 9">
            <a:extLst>
              <a:ext uri="{FF2B5EF4-FFF2-40B4-BE49-F238E27FC236}">
                <a16:creationId xmlns:a16="http://schemas.microsoft.com/office/drawing/2014/main" id="{5B57E414-73E8-82B3-AC4E-5C5E36E024CD}"/>
              </a:ext>
            </a:extLst>
          </p:cNvPr>
          <p:cNvSpPr/>
          <p:nvPr/>
        </p:nvSpPr>
        <p:spPr>
          <a:xfrm>
            <a:off x="838200" y="2453366"/>
            <a:ext cx="10829544" cy="1538061"/>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cd kafka_2.12-2.8.0</a:t>
            </a:r>
          </a:p>
          <a:p>
            <a:pPr algn="r"/>
            <a:r>
              <a:rPr lang="en-US" altLang="ko-KR" dirty="0">
                <a:solidFill>
                  <a:srgbClr val="96F936"/>
                </a:solidFill>
              </a:rPr>
              <a:t>Kafka</a:t>
            </a:r>
            <a:r>
              <a:rPr lang="ko-KR" altLang="en-US" dirty="0">
                <a:solidFill>
                  <a:srgbClr val="96F936"/>
                </a:solidFill>
              </a:rPr>
              <a:t>가 설치된 폴더로 이동</a:t>
            </a:r>
            <a:endParaRPr lang="en-US" altLang="ko-KR" dirty="0">
              <a:solidFill>
                <a:srgbClr val="96F936"/>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~/kafka_2.12-2.8.0$</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bin/zookeeper-server-start.sh </a:t>
            </a:r>
            <a:r>
              <a:rPr lang="en-US" altLang="ko-KR" dirty="0" err="1">
                <a:solidFill>
                  <a:schemeClr val="bg1"/>
                </a:solidFill>
                <a:latin typeface="Consolas" panose="020B0609020204030204" pitchFamily="49" charset="0"/>
              </a:rPr>
              <a:t>config</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zookeeper.properties</a:t>
            </a:r>
            <a:endParaRPr lang="en-US" altLang="ko-KR" dirty="0">
              <a:solidFill>
                <a:schemeClr val="bg1"/>
              </a:solidFill>
              <a:latin typeface="Consolas" panose="020B0609020204030204" pitchFamily="49" charset="0"/>
            </a:endParaRPr>
          </a:p>
          <a:p>
            <a:pPr algn="r"/>
            <a:r>
              <a:rPr lang="en-US" altLang="ko-KR" dirty="0">
                <a:solidFill>
                  <a:srgbClr val="96F936"/>
                </a:solidFill>
              </a:rPr>
              <a:t>Kafka Zookeeper</a:t>
            </a:r>
            <a:r>
              <a:rPr lang="ko-KR" altLang="en-US" dirty="0">
                <a:solidFill>
                  <a:srgbClr val="96F936"/>
                </a:solidFill>
              </a:rPr>
              <a:t>를 실행</a:t>
            </a:r>
            <a:endParaRPr lang="en-US" altLang="ko-KR" dirty="0">
              <a:solidFill>
                <a:schemeClr val="bg1"/>
              </a:solidFill>
              <a:latin typeface="Consolas" panose="020B0609020204030204" pitchFamily="49" charset="0"/>
            </a:endParaRPr>
          </a:p>
          <a:p>
            <a:endParaRPr lang="ko-KR" altLang="en-US" dirty="0">
              <a:solidFill>
                <a:schemeClr val="bg1"/>
              </a:solidFill>
              <a:latin typeface="Consolas" panose="020B0609020204030204" pitchFamily="49" charset="0"/>
            </a:endParaRPr>
          </a:p>
        </p:txBody>
      </p:sp>
      <p:pic>
        <p:nvPicPr>
          <p:cNvPr id="12" name="Group 18.png" descr="Group 18.png">
            <a:extLst>
              <a:ext uri="{FF2B5EF4-FFF2-40B4-BE49-F238E27FC236}">
                <a16:creationId xmlns:a16="http://schemas.microsoft.com/office/drawing/2014/main" id="{0BF363BE-ED9C-F8D0-CDB9-D20CBEE21C95}"/>
              </a:ext>
            </a:extLst>
          </p:cNvPr>
          <p:cNvPicPr>
            <a:picLocks noChangeAspect="1"/>
          </p:cNvPicPr>
          <p:nvPr/>
        </p:nvPicPr>
        <p:blipFill>
          <a:blip r:embed="rId3"/>
          <a:stretch>
            <a:fillRect/>
          </a:stretch>
        </p:blipFill>
        <p:spPr>
          <a:xfrm>
            <a:off x="937394" y="4163360"/>
            <a:ext cx="4302263" cy="2205161"/>
          </a:xfrm>
          <a:prstGeom prst="rect">
            <a:avLst/>
          </a:prstGeom>
          <a:ln w="12700">
            <a:miter lim="400000"/>
          </a:ln>
        </p:spPr>
      </p:pic>
      <p:sp>
        <p:nvSpPr>
          <p:cNvPr id="14" name="TextBox 13">
            <a:extLst>
              <a:ext uri="{FF2B5EF4-FFF2-40B4-BE49-F238E27FC236}">
                <a16:creationId xmlns:a16="http://schemas.microsoft.com/office/drawing/2014/main" id="{A46509AC-D466-D5E1-8EEB-84F921DF6C44}"/>
              </a:ext>
            </a:extLst>
          </p:cNvPr>
          <p:cNvSpPr txBox="1"/>
          <p:nvPr/>
        </p:nvSpPr>
        <p:spPr>
          <a:xfrm>
            <a:off x="5263616" y="4742555"/>
            <a:ext cx="6420757" cy="888705"/>
          </a:xfrm>
          <a:prstGeom prst="rect">
            <a:avLst/>
          </a:prstGeom>
          <a:noFill/>
        </p:spPr>
        <p:txBody>
          <a:bodyPr wrap="square" rtlCol="0" anchor="ctr">
            <a:spAutoFit/>
          </a:bodyPr>
          <a:lstStyle/>
          <a:p>
            <a:pPr marL="285750" indent="-285750">
              <a:lnSpc>
                <a:spcPct val="150000"/>
              </a:lnSpc>
              <a:buClr>
                <a:srgbClr val="0070C0"/>
              </a:buClr>
              <a:buFont typeface="Wingdings" panose="05000000000000000000" pitchFamily="2" charset="2"/>
              <a:buChar char="§"/>
            </a:pPr>
            <a:r>
              <a:rPr lang="en-US" altLang="ko-KR" dirty="0">
                <a:latin typeface="나눔바른고딕" panose="020B0603020101020101" pitchFamily="50" charset="-127"/>
                <a:ea typeface="나눔바른고딕" panose="020B0603020101020101" pitchFamily="50" charset="-127"/>
              </a:rPr>
              <a:t>Kafka</a:t>
            </a:r>
            <a:r>
              <a:rPr lang="ko-KR" altLang="en-US" dirty="0">
                <a:latin typeface="나눔바른고딕" panose="020B0603020101020101" pitchFamily="50" charset="-127"/>
                <a:ea typeface="나눔바른고딕" panose="020B0603020101020101" pitchFamily="50" charset="-127"/>
              </a:rPr>
              <a:t>의 </a:t>
            </a:r>
            <a:r>
              <a:rPr lang="en-US" altLang="ko-KR" dirty="0" err="1">
                <a:latin typeface="나눔바른고딕" panose="020B0603020101020101" pitchFamily="50" charset="-127"/>
                <a:ea typeface="나눔바른고딕" panose="020B0603020101020101" pitchFamily="50" charset="-127"/>
              </a:rPr>
              <a:t>ZooKeeper</a:t>
            </a:r>
            <a:r>
              <a:rPr lang="ko-KR" altLang="en-US" dirty="0">
                <a:latin typeface="나눔바른고딕" panose="020B0603020101020101" pitchFamily="50" charset="-127"/>
                <a:ea typeface="나눔바른고딕" panose="020B0603020101020101" pitchFamily="50" charset="-127"/>
              </a:rPr>
              <a:t>를 실행해 분산된 메시지 큐의 정보를 관리</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50000"/>
              </a:lnSpc>
              <a:buClr>
                <a:srgbClr val="0070C0"/>
              </a:buClr>
              <a:buFont typeface="Wingdings" panose="05000000000000000000" pitchFamily="2" charset="2"/>
              <a:buChar char="§"/>
            </a:pPr>
            <a:r>
              <a:rPr lang="en-US" altLang="ko-KR" dirty="0">
                <a:latin typeface="나눔바른고딕" panose="020B0603020101020101" pitchFamily="50" charset="-127"/>
                <a:ea typeface="나눔바른고딕" panose="020B0603020101020101" pitchFamily="50" charset="-127"/>
              </a:rPr>
              <a:t>Kafka</a:t>
            </a:r>
            <a:r>
              <a:rPr lang="ko-KR" altLang="en-US" dirty="0">
                <a:latin typeface="나눔바른고딕" panose="020B0603020101020101" pitchFamily="50" charset="-127"/>
                <a:ea typeface="나눔바른고딕" panose="020B0603020101020101" pitchFamily="50" charset="-127"/>
              </a:rPr>
              <a:t>를 사용하려면 반드시 </a:t>
            </a:r>
            <a:r>
              <a:rPr lang="en-US" altLang="ko-KR" dirty="0" err="1">
                <a:latin typeface="나눔바른고딕" panose="020B0603020101020101" pitchFamily="50" charset="-127"/>
                <a:ea typeface="나눔바른고딕" panose="020B0603020101020101" pitchFamily="50" charset="-127"/>
              </a:rPr>
              <a:t>ZooKeeper</a:t>
            </a:r>
            <a:r>
              <a:rPr lang="ko-KR" altLang="en-US" dirty="0">
                <a:latin typeface="나눔바른고딕" panose="020B0603020101020101" pitchFamily="50" charset="-127"/>
                <a:ea typeface="나눔바른고딕" panose="020B0603020101020101" pitchFamily="50" charset="-127"/>
              </a:rPr>
              <a:t>를 실행해야</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함</a:t>
            </a:r>
            <a:r>
              <a:rPr lang="en-US" altLang="ko-KR" dirty="0">
                <a:latin typeface="나눔바른고딕" panose="020B0603020101020101" pitchFamily="50" charset="-127"/>
                <a:ea typeface="나눔바른고딕" panose="020B0603020101020101" pitchFamily="50" charset="-127"/>
              </a:rPr>
              <a:t>.</a:t>
            </a: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4401459" cy="369332"/>
          </a:xfrm>
          <a:prstGeom prst="rect">
            <a:avLst/>
          </a:prstGeom>
          <a:noFill/>
        </p:spPr>
        <p:txBody>
          <a:bodyPr wrap="square" rtlCol="0">
            <a:spAutoFit/>
          </a:bodyPr>
          <a:lstStyle/>
          <a:p>
            <a:pPr marL="285750" indent="-285750">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터미널에서 새로운 탭</a:t>
            </a:r>
            <a:r>
              <a:rPr lang="en-US" altLang="ko-KR" dirty="0">
                <a:latin typeface="나눔바른고딕" panose="020B0603020101020101" pitchFamily="50" charset="-127"/>
                <a:ea typeface="나눔바른고딕" panose="020B0603020101020101" pitchFamily="50" charset="-127"/>
              </a:rPr>
              <a:t> open</a:t>
            </a:r>
            <a:endParaRPr lang="ko-KR" altLang="en-US" dirty="0">
              <a:latin typeface="나눔바른고딕" panose="020B0603020101020101" pitchFamily="50" charset="-127"/>
              <a:ea typeface="나눔바른고딕" panose="020B0603020101020101" pitchFamily="50" charset="-127"/>
            </a:endParaRPr>
          </a:p>
        </p:txBody>
      </p:sp>
      <p:grpSp>
        <p:nvGrpSpPr>
          <p:cNvPr id="23" name="그룹 22">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24" name="Image" descr="Image">
              <a:extLst>
                <a:ext uri="{FF2B5EF4-FFF2-40B4-BE49-F238E27FC236}">
                  <a16:creationId xmlns:a16="http://schemas.microsoft.com/office/drawing/2014/main" id="{8ED1D2E6-1118-0F78-1E4C-4719A0CC2A56}"/>
                </a:ext>
              </a:extLst>
            </p:cNvPr>
            <p:cNvPicPr>
              <a:picLocks noChangeAspect="1"/>
            </p:cNvPicPr>
            <p:nvPr/>
          </p:nvPicPr>
          <p:blipFill>
            <a:blip r:embed="rId4"/>
            <a:stretch>
              <a:fillRect/>
            </a:stretch>
          </p:blipFill>
          <p:spPr>
            <a:xfrm flipH="1">
              <a:off x="9500783" y="951204"/>
              <a:ext cx="1853017" cy="1042085"/>
            </a:xfrm>
            <a:prstGeom prst="rect">
              <a:avLst/>
            </a:prstGeom>
            <a:ln w="12700">
              <a:miter lim="400000"/>
            </a:ln>
          </p:spPr>
        </p:pic>
        <p:sp>
          <p:nvSpPr>
            <p:cNvPr id="25"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4" name="TextBox 3">
            <a:extLst>
              <a:ext uri="{FF2B5EF4-FFF2-40B4-BE49-F238E27FC236}">
                <a16:creationId xmlns:a16="http://schemas.microsoft.com/office/drawing/2014/main" id="{029A5B9F-A230-6426-7F75-3C685B6CB748}"/>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a:t>
            </a:r>
            <a:r>
              <a:rPr lang="en-US" altLang="ko-KR" b="1" dirty="0">
                <a:latin typeface="Times New Roman"/>
                <a:ea typeface="맑은 고딕"/>
                <a:cs typeface="Times New Roman"/>
              </a:rPr>
              <a:t>7</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93844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Kafka Server </a:t>
            </a:r>
            <a:r>
              <a:rPr lang="ko-KR" altLang="en-US" dirty="0">
                <a:latin typeface="나눔바른고딕" panose="020B0603020101020101" pitchFamily="50" charset="-127"/>
                <a:ea typeface="나눔바른고딕" panose="020B0603020101020101" pitchFamily="50" charset="-127"/>
              </a:rPr>
              <a:t>실행</a:t>
            </a:r>
            <a:r>
              <a:rPr lang="en-US" altLang="ko-KR" dirty="0">
                <a:latin typeface="나눔바른고딕" panose="020B0603020101020101" pitchFamily="50" charset="-127"/>
                <a:ea typeface="나눔바른고딕" panose="020B0603020101020101" pitchFamily="50" charset="-127"/>
              </a:rPr>
              <a:t>(1)</a:t>
            </a:r>
            <a:endParaRPr lang="ko-KR" altLang="en-US"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4401459" cy="369332"/>
          </a:xfrm>
          <a:prstGeom prst="rect">
            <a:avLst/>
          </a:prstGeom>
          <a:noFill/>
        </p:spPr>
        <p:txBody>
          <a:bodyPr wrap="square" rtlCol="0">
            <a:spAutoFit/>
          </a:bodyPr>
          <a:lstStyle/>
          <a:p>
            <a:pPr marL="285750" indent="-285750">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터미널에서 새로운 탭</a:t>
            </a:r>
            <a:r>
              <a:rPr lang="en-US" altLang="ko-KR" dirty="0">
                <a:latin typeface="나눔바른고딕" panose="020B0603020101020101" pitchFamily="50" charset="-127"/>
                <a:ea typeface="나눔바른고딕" panose="020B0603020101020101" pitchFamily="50" charset="-127"/>
              </a:rPr>
              <a:t> open</a:t>
            </a:r>
            <a:endParaRPr lang="ko-KR" altLang="en-US" dirty="0">
              <a:latin typeface="나눔바른고딕" panose="020B0603020101020101" pitchFamily="50" charset="-127"/>
              <a:ea typeface="나눔바른고딕" panose="020B0603020101020101" pitchFamily="50" charset="-127"/>
            </a:endParaRPr>
          </a:p>
        </p:txBody>
      </p:sp>
      <p:sp>
        <p:nvSpPr>
          <p:cNvPr id="16" name="직사각형 15">
            <a:extLst>
              <a:ext uri="{FF2B5EF4-FFF2-40B4-BE49-F238E27FC236}">
                <a16:creationId xmlns:a16="http://schemas.microsoft.com/office/drawing/2014/main" id="{5B57E414-73E8-82B3-AC4E-5C5E36E024CD}"/>
              </a:ext>
            </a:extLst>
          </p:cNvPr>
          <p:cNvSpPr/>
          <p:nvPr/>
        </p:nvSpPr>
        <p:spPr>
          <a:xfrm>
            <a:off x="838201" y="2041443"/>
            <a:ext cx="10515600" cy="1200329"/>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cd kafka_2.12-2.8.0</a:t>
            </a:r>
          </a:p>
          <a:p>
            <a:pPr algn="r"/>
            <a:r>
              <a:rPr lang="en-US" altLang="ko-KR" dirty="0">
                <a:solidFill>
                  <a:srgbClr val="96F936"/>
                </a:solidFill>
              </a:rPr>
              <a:t>Kafka</a:t>
            </a:r>
            <a:r>
              <a:rPr lang="ko-KR" altLang="en-US" dirty="0">
                <a:solidFill>
                  <a:srgbClr val="96F936"/>
                </a:solidFill>
              </a:rPr>
              <a:t>가 설치된 폴더로 이동</a:t>
            </a:r>
            <a:endParaRPr lang="en-US" altLang="ko-KR" dirty="0">
              <a:solidFill>
                <a:srgbClr val="96F936"/>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~/kafka_2.12-2.8.0$</a:t>
            </a:r>
            <a:r>
              <a:rPr lang="en-US" altLang="ko-KR" dirty="0">
                <a:solidFill>
                  <a:schemeClr val="bg1"/>
                </a:solidFill>
                <a:latin typeface="Consolas" panose="020B0609020204030204" pitchFamily="49" charset="0"/>
              </a:rPr>
              <a:t> sudo vim config/</a:t>
            </a:r>
            <a:r>
              <a:rPr lang="en-US" altLang="ko-KR" dirty="0" err="1">
                <a:solidFill>
                  <a:schemeClr val="bg1"/>
                </a:solidFill>
                <a:latin typeface="Consolas" panose="020B0609020204030204" pitchFamily="49" charset="0"/>
              </a:rPr>
              <a:t>server.properties</a:t>
            </a:r>
            <a:endParaRPr lang="en-US" altLang="ko-KR" dirty="0">
              <a:solidFill>
                <a:schemeClr val="bg1"/>
              </a:solidFill>
              <a:latin typeface="Consolas" panose="020B0609020204030204" pitchFamily="49" charset="0"/>
            </a:endParaRPr>
          </a:p>
          <a:p>
            <a:pPr algn="r"/>
            <a:r>
              <a:rPr lang="en-US" altLang="ko-KR" dirty="0">
                <a:solidFill>
                  <a:srgbClr val="96F936"/>
                </a:solidFill>
              </a:rPr>
              <a:t>Kafka server </a:t>
            </a:r>
            <a:r>
              <a:rPr lang="ko-KR" altLang="en-US" dirty="0">
                <a:solidFill>
                  <a:srgbClr val="96F936"/>
                </a:solidFill>
              </a:rPr>
              <a:t>설정을 수정</a:t>
            </a:r>
            <a:endParaRPr lang="en-US" altLang="ko-KR" dirty="0">
              <a:solidFill>
                <a:schemeClr val="bg1"/>
              </a:solidFill>
              <a:latin typeface="Consolas" panose="020B0609020204030204" pitchFamily="49" charset="0"/>
            </a:endParaRPr>
          </a:p>
          <a:p>
            <a:endParaRPr lang="ko-KR" altLang="en-US" dirty="0">
              <a:solidFill>
                <a:schemeClr val="bg1"/>
              </a:solidFill>
              <a:latin typeface="Consolas" panose="020B0609020204030204" pitchFamily="49" charset="0"/>
            </a:endParaRPr>
          </a:p>
        </p:txBody>
      </p:sp>
      <p:sp>
        <p:nvSpPr>
          <p:cNvPr id="18" name="직사각형 17">
            <a:extLst>
              <a:ext uri="{FF2B5EF4-FFF2-40B4-BE49-F238E27FC236}">
                <a16:creationId xmlns:a16="http://schemas.microsoft.com/office/drawing/2014/main" id="{03A66605-ABDE-E857-5235-36BF17336C94}"/>
              </a:ext>
            </a:extLst>
          </p:cNvPr>
          <p:cNvSpPr/>
          <p:nvPr/>
        </p:nvSpPr>
        <p:spPr>
          <a:xfrm>
            <a:off x="838201" y="4137639"/>
            <a:ext cx="10515600" cy="1754326"/>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r>
              <a:rPr lang="en-US" altLang="ko-KR" dirty="0">
                <a:solidFill>
                  <a:srgbClr val="7AB0E3"/>
                </a:solidFill>
                <a:latin typeface="Consolas" panose="020B0609020204030204" pitchFamily="49" charset="0"/>
              </a:rPr>
              <a:t># Hostname</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and</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port</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the broker will advertise to producers and consumers. If not set,</a:t>
            </a:r>
          </a:p>
          <a:p>
            <a:r>
              <a:rPr lang="en-US" altLang="ko-KR" dirty="0">
                <a:solidFill>
                  <a:srgbClr val="7AB0E3"/>
                </a:solidFill>
                <a:latin typeface="Consolas" panose="020B0609020204030204" pitchFamily="49" charset="0"/>
              </a:rPr>
              <a:t># it uses</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the</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value</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for</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"listeners"</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if</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configured,</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Otherwise,</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it</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will</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use</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the</a:t>
            </a:r>
            <a:r>
              <a:rPr lang="ko-KR" altLang="en-US" dirty="0">
                <a:solidFill>
                  <a:srgbClr val="7AB0E3"/>
                </a:solidFill>
                <a:latin typeface="Consolas" panose="020B0609020204030204" pitchFamily="49" charset="0"/>
              </a:rPr>
              <a:t> </a:t>
            </a:r>
            <a:r>
              <a:rPr lang="en-US" altLang="ko-KR" dirty="0">
                <a:solidFill>
                  <a:srgbClr val="7AB0E3"/>
                </a:solidFill>
                <a:latin typeface="Consolas" panose="020B0609020204030204" pitchFamily="49" charset="0"/>
              </a:rPr>
              <a:t>value</a:t>
            </a:r>
          </a:p>
          <a:p>
            <a:r>
              <a:rPr lang="en-US" altLang="ko-KR" dirty="0">
                <a:solidFill>
                  <a:srgbClr val="7AB0E3"/>
                </a:solidFill>
                <a:latin typeface="Consolas" panose="020B0609020204030204" pitchFamily="49" charset="0"/>
              </a:rPr>
              <a:t># returned from </a:t>
            </a:r>
            <a:r>
              <a:rPr lang="en-US" altLang="ko-KR" dirty="0" err="1">
                <a:solidFill>
                  <a:srgbClr val="7AB0E3"/>
                </a:solidFill>
                <a:latin typeface="Consolas" panose="020B0609020204030204" pitchFamily="49" charset="0"/>
              </a:rPr>
              <a:t>java.net.InetAddress.getCanonicalHostName</a:t>
            </a:r>
            <a:r>
              <a:rPr lang="en-US" altLang="ko-KR" dirty="0">
                <a:solidFill>
                  <a:srgbClr val="7AB0E3"/>
                </a:solidFill>
                <a:latin typeface="Consolas" panose="020B0609020204030204" pitchFamily="49" charset="0"/>
              </a:rPr>
              <a:t>().</a:t>
            </a:r>
          </a:p>
          <a:p>
            <a:r>
              <a:rPr lang="en-US" altLang="ko-KR" dirty="0" err="1">
                <a:solidFill>
                  <a:srgbClr val="7AB0E3"/>
                </a:solidFill>
                <a:latin typeface="Consolas" panose="020B0609020204030204" pitchFamily="49" charset="0"/>
              </a:rPr>
              <a:t>advertiesd.listeners</a:t>
            </a:r>
            <a:r>
              <a:rPr lang="en-US" altLang="ko-KR" dirty="0">
                <a:solidFill>
                  <a:srgbClr val="7AB0E3"/>
                </a:solidFill>
                <a:latin typeface="Consolas" panose="020B0609020204030204" pitchFamily="49" charset="0"/>
              </a:rPr>
              <a:t>=</a:t>
            </a:r>
            <a:r>
              <a:rPr lang="en-US" altLang="ko-KR" dirty="0">
                <a:solidFill>
                  <a:srgbClr val="CB93CC"/>
                </a:solidFill>
                <a:latin typeface="Consolas" panose="020B0609020204030204" pitchFamily="49" charset="0"/>
              </a:rPr>
              <a:t>PLAINTEXT://&lt;NUC IP&gt;:9092</a:t>
            </a:r>
          </a:p>
        </p:txBody>
      </p:sp>
      <p:sp>
        <p:nvSpPr>
          <p:cNvPr id="19" name="TextBox 13">
            <a:extLst>
              <a:ext uri="{FF2B5EF4-FFF2-40B4-BE49-F238E27FC236}">
                <a16:creationId xmlns:a16="http://schemas.microsoft.com/office/drawing/2014/main" id="{22055880-DC40-6455-ED6E-F0030673A880}"/>
              </a:ext>
            </a:extLst>
          </p:cNvPr>
          <p:cNvSpPr txBox="1"/>
          <p:nvPr/>
        </p:nvSpPr>
        <p:spPr>
          <a:xfrm>
            <a:off x="838199" y="3352824"/>
            <a:ext cx="10134601"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아래와 같은 부분을 찾아서 </a:t>
            </a:r>
            <a:r>
              <a:rPr lang="en-US" altLang="ko-KR" dirty="0">
                <a:solidFill>
                  <a:srgbClr val="7AB0E3"/>
                </a:solidFill>
                <a:latin typeface="Consolas" panose="020B0609020204030204" pitchFamily="49" charset="0"/>
                <a:ea typeface="나눔바른고딕" panose="020B0603020101020101" pitchFamily="50" charset="-127"/>
              </a:rPr>
              <a:t># </a:t>
            </a:r>
            <a:r>
              <a:rPr lang="en-US" altLang="ko-KR" dirty="0" err="1">
                <a:solidFill>
                  <a:srgbClr val="7AB0E3"/>
                </a:solidFill>
                <a:latin typeface="Consolas" panose="020B0609020204030204" pitchFamily="49" charset="0"/>
                <a:ea typeface="나눔바른고딕" panose="020B0603020101020101" pitchFamily="50" charset="-127"/>
              </a:rPr>
              <a:t>advertised.listeners</a:t>
            </a:r>
            <a:r>
              <a:rPr lang="en-US" altLang="ko-KR" dirty="0">
                <a:solidFill>
                  <a:srgbClr val="7AB0E3"/>
                </a:solidFill>
                <a:latin typeface="Consolas" panose="020B0609020204030204" pitchFamily="49" charset="0"/>
                <a:ea typeface="나눔바른고딕" panose="020B0603020101020101" pitchFamily="50" charset="-127"/>
              </a:rPr>
              <a:t>=PLAINTEXTL://</a:t>
            </a:r>
            <a:r>
              <a:rPr lang="ko-KR" altLang="en-US" dirty="0">
                <a:solidFill>
                  <a:srgbClr val="7AB0E3"/>
                </a:solidFill>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부분을 아래와 같이 </a:t>
            </a:r>
            <a:r>
              <a:rPr lang="en-US" altLang="ko-KR" dirty="0">
                <a:solidFill>
                  <a:srgbClr val="00B0F0"/>
                </a:solidFill>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을 제거하고 </a:t>
            </a:r>
            <a:r>
              <a:rPr lang="en-US" altLang="ko-KR" dirty="0">
                <a:latin typeface="나눔바른고딕" panose="020B0603020101020101" pitchFamily="50" charset="-127"/>
                <a:ea typeface="나눔바른고딕" panose="020B0603020101020101" pitchFamily="50" charset="-127"/>
              </a:rPr>
              <a:t>NUC</a:t>
            </a:r>
            <a:r>
              <a:rPr lang="ko-KR" altLang="en-US" dirty="0">
                <a:latin typeface="나눔바른고딕" panose="020B0603020101020101" pitchFamily="50" charset="-127"/>
                <a:ea typeface="나눔바른고딕" panose="020B0603020101020101" pitchFamily="50" charset="-127"/>
              </a:rPr>
              <a:t>의 </a:t>
            </a:r>
            <a:r>
              <a:rPr lang="en-US" altLang="ko-KR" dirty="0">
                <a:latin typeface="나눔바른고딕" panose="020B0603020101020101" pitchFamily="50" charset="-127"/>
                <a:ea typeface="나눔바른고딕" panose="020B0603020101020101" pitchFamily="50" charset="-127"/>
              </a:rPr>
              <a:t>IP</a:t>
            </a:r>
            <a:r>
              <a:rPr lang="ko-KR" altLang="en-US" dirty="0">
                <a:latin typeface="나눔바른고딕" panose="020B0603020101020101" pitchFamily="50" charset="-127"/>
                <a:ea typeface="나눔바른고딕" panose="020B0603020101020101" pitchFamily="50" charset="-127"/>
              </a:rPr>
              <a:t>로</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수정</a:t>
            </a:r>
          </a:p>
        </p:txBody>
      </p:sp>
      <p:grpSp>
        <p:nvGrpSpPr>
          <p:cNvPr id="20" name="그룹 19">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21"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2"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4" name="TextBox 3">
            <a:extLst>
              <a:ext uri="{FF2B5EF4-FFF2-40B4-BE49-F238E27FC236}">
                <a16:creationId xmlns:a16="http://schemas.microsoft.com/office/drawing/2014/main" id="{9FF8D802-484C-CF7B-730F-BA0856279F25}"/>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a:t>
            </a:r>
            <a:r>
              <a:rPr lang="en-US" altLang="ko-KR" b="1" dirty="0">
                <a:latin typeface="Times New Roman"/>
                <a:ea typeface="맑은 고딕"/>
                <a:cs typeface="Times New Roman"/>
              </a:rPr>
              <a:t>8</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35176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3">
            <a:extLst>
              <a:ext uri="{FF2B5EF4-FFF2-40B4-BE49-F238E27FC236}">
                <a16:creationId xmlns:a16="http://schemas.microsoft.com/office/drawing/2014/main" id="{29A15AB0-65FB-2BDB-F303-9B1AE870837B}"/>
              </a:ext>
            </a:extLst>
          </p:cNvPr>
          <p:cNvSpPr txBox="1">
            <a:spLocks/>
          </p:cNvSpPr>
          <p:nvPr/>
        </p:nvSpPr>
        <p:spPr>
          <a:xfrm>
            <a:off x="831850" y="1709738"/>
            <a:ext cx="10515600" cy="285273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ko-KR" altLang="en-US" sz="6000" b="0" i="0" u="none" strike="noStrike" kern="1200" cap="none" spc="0" normalizeH="0" baseline="0" noProof="0">
                <a:ln>
                  <a:noFill/>
                </a:ln>
                <a:solidFill>
                  <a:sysClr val="windowText" lastClr="000000"/>
                </a:solidFill>
                <a:effectLst/>
                <a:uLnTx/>
                <a:uFillTx/>
                <a:latin typeface="나눔바른고딕" panose="020B0603020101020101" pitchFamily="50" charset="-127"/>
                <a:ea typeface="나눔바른고딕" panose="020B0603020101020101" pitchFamily="50" charset="-127"/>
              </a:rPr>
              <a:t>장비 소개</a:t>
            </a:r>
            <a:br>
              <a:rPr kumimoji="0" lang="en-US" altLang="ko-KR" sz="6000" b="0" i="0" u="none" strike="noStrike" kern="1200" cap="none" spc="0" normalizeH="0" baseline="0" noProof="0">
                <a:ln>
                  <a:noFill/>
                </a:ln>
                <a:solidFill>
                  <a:sysClr val="windowText" lastClr="000000"/>
                </a:solidFill>
                <a:effectLst/>
                <a:uLnTx/>
                <a:uFillTx/>
                <a:latin typeface="나눔바른고딕" panose="020B0603020101020101" pitchFamily="50" charset="-127"/>
                <a:ea typeface="나눔바른고딕" panose="020B0603020101020101" pitchFamily="50" charset="-127"/>
              </a:rPr>
            </a:br>
            <a:r>
              <a:rPr kumimoji="0" lang="ko-KR" altLang="en-US" sz="6000" b="0" i="0" u="none" strike="noStrike" kern="1200" cap="none" spc="0" normalizeH="0" baseline="0" noProof="0">
                <a:ln>
                  <a:noFill/>
                </a:ln>
                <a:solidFill>
                  <a:sysClr val="windowText" lastClr="000000"/>
                </a:solidFill>
                <a:effectLst/>
                <a:uLnTx/>
                <a:uFillTx/>
                <a:latin typeface="나눔바른고딕" panose="020B0603020101020101" pitchFamily="50" charset="-127"/>
                <a:ea typeface="나눔바른고딕" panose="020B0603020101020101" pitchFamily="50" charset="-127"/>
              </a:rPr>
              <a:t>카메라 세팅</a:t>
            </a:r>
            <a:endParaRPr kumimoji="0" lang="ko-KR" altLang="en-US"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endParaRPr>
          </a:p>
        </p:txBody>
      </p:sp>
      <p:grpSp>
        <p:nvGrpSpPr>
          <p:cNvPr id="6" name="그룹 5">
            <a:extLst>
              <a:ext uri="{FF2B5EF4-FFF2-40B4-BE49-F238E27FC236}">
                <a16:creationId xmlns:a16="http://schemas.microsoft.com/office/drawing/2014/main" id="{6D3366B7-0B35-FB12-9E79-558750031F0C}"/>
              </a:ext>
            </a:extLst>
          </p:cNvPr>
          <p:cNvGrpSpPr/>
          <p:nvPr/>
        </p:nvGrpSpPr>
        <p:grpSpPr>
          <a:xfrm>
            <a:off x="7576665" y="1834938"/>
            <a:ext cx="3783485" cy="2602336"/>
            <a:chOff x="14269333" y="2637148"/>
            <a:chExt cx="8709813" cy="5990736"/>
          </a:xfrm>
        </p:grpSpPr>
        <p:pic>
          <p:nvPicPr>
            <p:cNvPr id="7" name="그림 6" descr="전자기기, 회로이(가) 표시된 사진&#10;&#10;자동 생성된 설명">
              <a:extLst>
                <a:ext uri="{FF2B5EF4-FFF2-40B4-BE49-F238E27FC236}">
                  <a16:creationId xmlns:a16="http://schemas.microsoft.com/office/drawing/2014/main" id="{D0513D6E-1A0F-B7BB-9BAA-B0D293B817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69333" y="6139407"/>
              <a:ext cx="2964982" cy="2286001"/>
            </a:xfrm>
            <a:prstGeom prst="rect">
              <a:avLst/>
            </a:prstGeom>
          </p:spPr>
        </p:pic>
        <p:pic>
          <p:nvPicPr>
            <p:cNvPr id="8" name="Image" descr="Image">
              <a:extLst>
                <a:ext uri="{FF2B5EF4-FFF2-40B4-BE49-F238E27FC236}">
                  <a16:creationId xmlns:a16="http://schemas.microsoft.com/office/drawing/2014/main" id="{7D78DB15-C3DE-1137-C91C-FABC0993CC4D}"/>
                </a:ext>
              </a:extLst>
            </p:cNvPr>
            <p:cNvPicPr>
              <a:picLocks noChangeAspect="1"/>
            </p:cNvPicPr>
            <p:nvPr/>
          </p:nvPicPr>
          <p:blipFill>
            <a:blip r:embed="rId3"/>
            <a:stretch>
              <a:fillRect/>
            </a:stretch>
          </p:blipFill>
          <p:spPr>
            <a:xfrm flipH="1">
              <a:off x="18194146" y="5936933"/>
              <a:ext cx="4785000" cy="2690951"/>
            </a:xfrm>
            <a:prstGeom prst="rect">
              <a:avLst/>
            </a:prstGeom>
            <a:ln w="12700">
              <a:miter lim="400000"/>
            </a:ln>
          </p:spPr>
        </p:pic>
        <p:pic>
          <p:nvPicPr>
            <p:cNvPr id="9" name="Google Shape;68;p14" descr="Google Shape;68;p14">
              <a:extLst>
                <a:ext uri="{FF2B5EF4-FFF2-40B4-BE49-F238E27FC236}">
                  <a16:creationId xmlns:a16="http://schemas.microsoft.com/office/drawing/2014/main" id="{A26C7182-E983-32E2-2D05-99AA0FF20A28}"/>
                </a:ext>
              </a:extLst>
            </p:cNvPr>
            <p:cNvPicPr>
              <a:picLocks noChangeAspect="1"/>
            </p:cNvPicPr>
            <p:nvPr/>
          </p:nvPicPr>
          <p:blipFill>
            <a:blip r:embed="rId4"/>
            <a:stretch>
              <a:fillRect/>
            </a:stretch>
          </p:blipFill>
          <p:spPr>
            <a:xfrm rot="7056337" flipH="1">
              <a:off x="17103844" y="2637148"/>
              <a:ext cx="2180604" cy="2180604"/>
            </a:xfrm>
            <a:prstGeom prst="rect">
              <a:avLst/>
            </a:prstGeom>
            <a:ln w="12700">
              <a:miter lim="400000"/>
            </a:ln>
          </p:spPr>
        </p:pic>
      </p:grpSp>
      <p:sp>
        <p:nvSpPr>
          <p:cNvPr id="11" name="텍스트 개체 틀 4">
            <a:extLst>
              <a:ext uri="{FF2B5EF4-FFF2-40B4-BE49-F238E27FC236}">
                <a16:creationId xmlns:a16="http://schemas.microsoft.com/office/drawing/2014/main" id="{62CC9C71-8715-E199-F48E-A470717C2909}"/>
              </a:ext>
            </a:extLst>
          </p:cNvPr>
          <p:cNvSpPr txBox="1">
            <a:spLocks/>
          </p:cNvSpPr>
          <p:nvPr/>
        </p:nvSpPr>
        <p:spPr>
          <a:xfrm>
            <a:off x="831850" y="4589463"/>
            <a:ext cx="10515600" cy="1500187"/>
          </a:xfrm>
          <a:prstGeom prst="rect">
            <a:avLst/>
          </a:prstGeom>
        </p:spPr>
        <p:txBody>
          <a:bodyPr vert="horz" lIns="91440" tIns="45720" rIns="91440" bIns="45720" rtlCol="0" anchor="t">
            <a:normAutofit/>
          </a:bodyPr>
          <a:lstStyle>
            <a:lvl1pPr marL="0" indent="0" algn="l" defTabSz="914400" rtl="0" eaLnBrk="1" latinLnBrk="1"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effectLst/>
                <a:uLnTx/>
                <a:uFillTx/>
                <a:latin typeface="나눔바른고딕" panose="020B0603020101020101" pitchFamily="50" charset="-127"/>
                <a:ea typeface="나눔바른고딕"/>
                <a:cs typeface="Pretendard Medium" panose="02000603000000020004" pitchFamily="50" charset="-127"/>
              </a:rPr>
              <a:t>Raspberry Pi &amp; NUC</a:t>
            </a:r>
          </a:p>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ko-KR" altLang="en-US" dirty="0">
                <a:latin typeface="나눔바른고딕" panose="020B0603020101020101" pitchFamily="50" charset="-127"/>
                <a:ea typeface="나눔바른고딕"/>
                <a:cs typeface="Pretendard Medium" panose="02000603000000020004" pitchFamily="50" charset="-127"/>
              </a:rPr>
              <a:t>실험</a:t>
            </a:r>
            <a:r>
              <a:rPr kumimoji="0" lang="ko-KR" altLang="en-US" sz="2400" b="0" i="0" u="none" strike="noStrike" kern="1200" cap="none" spc="0" normalizeH="0" baseline="0" noProof="0" dirty="0">
                <a:ln>
                  <a:noFill/>
                </a:ln>
                <a:effectLst/>
                <a:uLnTx/>
                <a:uFillTx/>
                <a:latin typeface="나눔바른고딕" panose="020B0603020101020101" pitchFamily="50" charset="-127"/>
                <a:ea typeface="나눔바른고딕"/>
                <a:cs typeface="Pretendard Medium" panose="02000603000000020004" pitchFamily="50" charset="-127"/>
              </a:rPr>
              <a:t> 기본 세팅</a:t>
            </a:r>
            <a:endParaRPr lang="ko-KR" altLang="en-US" sz="2400" b="0" i="0" u="none" strike="noStrike" kern="1200" cap="none" spc="0" normalizeH="0" baseline="0" noProof="0" dirty="0">
              <a:ln>
                <a:noFill/>
              </a:ln>
              <a:effectLst/>
              <a:uLnTx/>
              <a:uFillTx/>
              <a:latin typeface="나눔바른고딕" panose="020B0603020101020101" pitchFamily="50" charset="-127"/>
              <a:ea typeface="나눔바른고딕"/>
              <a:cs typeface="Pretendard Medium" panose="02000603000000020004" pitchFamily="50" charset="-127"/>
            </a:endParaRPr>
          </a:p>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ko-KR" altLang="en-US" sz="2400" b="0" i="0" u="none" strike="noStrike" kern="1200" cap="none" spc="0" normalizeH="0" baseline="0" noProof="0" dirty="0">
                <a:ln>
                  <a:noFill/>
                </a:ln>
                <a:effectLst/>
                <a:uLnTx/>
                <a:uFillTx/>
                <a:latin typeface="나눔바른고딕" panose="020B0603020101020101" pitchFamily="50" charset="-127"/>
                <a:ea typeface="나눔바른고딕"/>
                <a:cs typeface="Pretendard Medium" panose="02000603000000020004" pitchFamily="50" charset="-127"/>
              </a:rPr>
              <a:t>라즈베리 파이 카메라 연결</a:t>
            </a:r>
            <a:endParaRPr lang="ko-KR" altLang="en-US" sz="2400" b="0" i="0" u="none" strike="noStrike" kern="1200" cap="none" spc="0" normalizeH="0" baseline="0" noProof="0" dirty="0">
              <a:ln>
                <a:noFill/>
              </a:ln>
              <a:effectLst/>
              <a:uLnTx/>
              <a:uFillTx/>
              <a:latin typeface="나눔바른고딕" panose="020B0603020101020101" pitchFamily="50" charset="-127"/>
              <a:ea typeface="나눔바른고딕"/>
              <a:cs typeface="Pretendard Medium" panose="02000603000000020004" pitchFamily="50" charset="-127"/>
            </a:endParaRPr>
          </a:p>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endPar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4C907ED0-75C5-D62D-DB08-79DDFFDC8D39}"/>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- 1 - </a:t>
            </a:r>
            <a:endParaRPr lang="ko-KR" altLang="en-US" b="1" dirty="0">
              <a:latin typeface="Times New Roman"/>
              <a:cs typeface="Times New Roman"/>
            </a:endParaRPr>
          </a:p>
        </p:txBody>
      </p:sp>
    </p:spTree>
    <p:extLst>
      <p:ext uri="{BB962C8B-B14F-4D97-AF65-F5344CB8AC3E}">
        <p14:creationId xmlns:p14="http://schemas.microsoft.com/office/powerpoint/2010/main" val="1446407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Kafka Server </a:t>
            </a:r>
            <a:r>
              <a:rPr lang="ko-KR" altLang="en-US" dirty="0">
                <a:latin typeface="나눔바른고딕" panose="020B0603020101020101" pitchFamily="50" charset="-127"/>
                <a:ea typeface="나눔바른고딕" panose="020B0603020101020101" pitchFamily="50" charset="-127"/>
              </a:rPr>
              <a:t>실행</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및 </a:t>
            </a:r>
            <a:r>
              <a:rPr lang="en-US" altLang="ko-KR" dirty="0">
                <a:latin typeface="나눔바른고딕" panose="020B0603020101020101" pitchFamily="50" charset="-127"/>
                <a:ea typeface="나눔바른고딕" panose="020B0603020101020101" pitchFamily="50" charset="-127"/>
              </a:rPr>
              <a:t>Topic </a:t>
            </a:r>
            <a:r>
              <a:rPr lang="ko-KR" altLang="en-US" dirty="0">
                <a:latin typeface="나눔바른고딕" panose="020B0603020101020101" pitchFamily="50" charset="-127"/>
                <a:ea typeface="나눔바른고딕" panose="020B0603020101020101" pitchFamily="50" charset="-127"/>
              </a:rPr>
              <a:t>생성</a:t>
            </a: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265231" cy="4524315"/>
          </a:xfrm>
          <a:prstGeom prst="rect">
            <a:avLst/>
          </a:prstGeom>
          <a:noFill/>
        </p:spPr>
        <p:txBody>
          <a:bodyPr wrap="square" rtlCol="0">
            <a:spAutoFit/>
          </a:bodyPr>
          <a:lstStyle/>
          <a:p>
            <a:pPr marL="285750" indent="-285750">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이후 서버를 실행</a:t>
            </a: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Kafka</a:t>
            </a:r>
            <a:r>
              <a:rPr lang="ko-KR" altLang="en-US" dirty="0">
                <a:latin typeface="나눔바른고딕" panose="020B0603020101020101" pitchFamily="50" charset="-127"/>
                <a:ea typeface="나눔바른고딕" panose="020B0603020101020101" pitchFamily="50" charset="-127"/>
              </a:rPr>
              <a:t>의 </a:t>
            </a:r>
            <a:r>
              <a:rPr lang="en-US" altLang="ko-KR" dirty="0">
                <a:latin typeface="나눔바른고딕" panose="020B0603020101020101" pitchFamily="50" charset="-127"/>
                <a:ea typeface="나눔바른고딕" panose="020B0603020101020101" pitchFamily="50" charset="-127"/>
              </a:rPr>
              <a:t>Server(broker)</a:t>
            </a:r>
            <a:r>
              <a:rPr lang="ko-KR" altLang="en-US" dirty="0">
                <a:latin typeface="나눔바른고딕" panose="020B0603020101020101" pitchFamily="50" charset="-127"/>
                <a:ea typeface="나눔바른고딕" panose="020B0603020101020101" pitchFamily="50" charset="-127"/>
              </a:rPr>
              <a:t>를 실행하여 클라이언트</a:t>
            </a:r>
            <a:r>
              <a:rPr lang="en-US" altLang="ko-KR" dirty="0">
                <a:latin typeface="나눔바른고딕" panose="020B0603020101020101" pitchFamily="50" charset="-127"/>
                <a:ea typeface="나눔바른고딕" panose="020B0603020101020101" pitchFamily="50" charset="-127"/>
              </a:rPr>
              <a:t>(producer, consumer)</a:t>
            </a:r>
            <a:r>
              <a:rPr lang="ko-KR" altLang="en-US" dirty="0">
                <a:latin typeface="나눔바른고딕" panose="020B0603020101020101" pitchFamily="50" charset="-127"/>
                <a:ea typeface="나눔바른고딕" panose="020B0603020101020101" pitchFamily="50" charset="-127"/>
              </a:rPr>
              <a:t>로부터의 발행</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구독</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정보 요청을 처리하고</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데이터를 </a:t>
            </a:r>
            <a:r>
              <a:rPr lang="en-US" altLang="ko-KR" dirty="0">
                <a:latin typeface="나눔바른고딕" panose="020B0603020101020101" pitchFamily="50" charset="-127"/>
                <a:ea typeface="나눔바른고딕" panose="020B0603020101020101" pitchFamily="50" charset="-127"/>
              </a:rPr>
              <a:t>topic, partition</a:t>
            </a:r>
            <a:r>
              <a:rPr lang="ko-KR" altLang="en-US" dirty="0">
                <a:latin typeface="나눔바른고딕" panose="020B0603020101020101" pitchFamily="50" charset="-127"/>
                <a:ea typeface="나눔바른고딕" panose="020B0603020101020101" pitchFamily="50" charset="-127"/>
              </a:rPr>
              <a:t>으로 나누어 복제하고 저장</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50000"/>
              </a:lnSpc>
              <a:buClr>
                <a:srgbClr val="0070C0"/>
              </a:buClr>
              <a:buFont typeface="Wingdings" panose="05000000000000000000" pitchFamily="2" charset="2"/>
              <a:buChar char="v"/>
            </a:pPr>
            <a:r>
              <a:rPr lang="en-US" altLang="ko-KR" dirty="0" err="1">
                <a:latin typeface="나눔바른고딕" panose="020B0603020101020101" pitchFamily="50" charset="-127"/>
                <a:ea typeface="나눔바른고딕" panose="020B0603020101020101" pitchFamily="50" charset="-127"/>
              </a:rPr>
              <a:t>server.properties</a:t>
            </a:r>
            <a:r>
              <a:rPr lang="ko-KR" altLang="en-US" dirty="0">
                <a:latin typeface="나눔바른고딕" panose="020B0603020101020101" pitchFamily="50" charset="-127"/>
                <a:ea typeface="나눔바른고딕" panose="020B0603020101020101" pitchFamily="50" charset="-127"/>
              </a:rPr>
              <a:t>에서는 </a:t>
            </a:r>
            <a:r>
              <a:rPr lang="en-US" altLang="ko-KR" dirty="0">
                <a:latin typeface="나눔바른고딕" panose="020B0603020101020101" pitchFamily="50" charset="-127"/>
                <a:ea typeface="나눔바른고딕" panose="020B0603020101020101" pitchFamily="50" charset="-127"/>
              </a:rPr>
              <a:t>broker</a:t>
            </a:r>
            <a:r>
              <a:rPr lang="ko-KR" altLang="en-US" dirty="0">
                <a:latin typeface="나눔바른고딕" panose="020B0603020101020101" pitchFamily="50" charset="-127"/>
                <a:ea typeface="나눔바른고딕" panose="020B0603020101020101" pitchFamily="50" charset="-127"/>
              </a:rPr>
              <a:t>의 주소를 수정해 </a:t>
            </a:r>
            <a:r>
              <a:rPr lang="en-US" altLang="ko-KR" dirty="0">
                <a:latin typeface="나눔바른고딕" panose="020B0603020101020101" pitchFamily="50" charset="-127"/>
                <a:ea typeface="나눔바른고딕" panose="020B0603020101020101" pitchFamily="50" charset="-127"/>
              </a:rPr>
              <a:t>NUC </a:t>
            </a:r>
            <a:r>
              <a:rPr lang="ko-KR" altLang="en-US" dirty="0">
                <a:latin typeface="나눔바른고딕" panose="020B0603020101020101" pitchFamily="50" charset="-127"/>
                <a:ea typeface="나눔바른고딕" panose="020B0603020101020101" pitchFamily="50" charset="-127"/>
              </a:rPr>
              <a:t>외부 기기인 </a:t>
            </a:r>
            <a:r>
              <a:rPr lang="en-US" altLang="ko-KR" dirty="0">
                <a:latin typeface="나눔바른고딕" panose="020B0603020101020101" pitchFamily="50" charset="-127"/>
                <a:ea typeface="나눔바른고딕" panose="020B0603020101020101" pitchFamily="50" charset="-127"/>
              </a:rPr>
              <a:t>Pi</a:t>
            </a:r>
            <a:r>
              <a:rPr lang="ko-KR" altLang="en-US" dirty="0">
                <a:latin typeface="나눔바른고딕" panose="020B0603020101020101" pitchFamily="50" charset="-127"/>
                <a:ea typeface="나눔바른고딕" panose="020B0603020101020101" pitchFamily="50" charset="-127"/>
              </a:rPr>
              <a:t>에서도 접근이 가능하도록 처리</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5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Kafka Topic </a:t>
            </a:r>
            <a:r>
              <a:rPr lang="ko-KR" altLang="en-US" dirty="0">
                <a:latin typeface="나눔바른고딕" panose="020B0603020101020101" pitchFamily="50" charset="-127"/>
                <a:ea typeface="나눔바른고딕" panose="020B0603020101020101" pitchFamily="50" charset="-127"/>
              </a:rPr>
              <a:t>생성</a:t>
            </a:r>
            <a:r>
              <a:rPr lang="en-US" altLang="ko-KR" dirty="0">
                <a:latin typeface="나눔바른고딕" panose="020B0603020101020101" pitchFamily="50" charset="-127"/>
                <a:ea typeface="나눔바른고딕" panose="020B0603020101020101" pitchFamily="50" charset="-127"/>
              </a:rPr>
              <a:t> </a:t>
            </a:r>
          </a:p>
          <a:p>
            <a:pPr marL="742950" lvl="1"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Kafka</a:t>
            </a:r>
            <a:r>
              <a:rPr lang="ko-KR" altLang="en-US" dirty="0">
                <a:latin typeface="나눔바른고딕" panose="020B0603020101020101" pitchFamily="50" charset="-127"/>
                <a:ea typeface="나눔바른고딕" panose="020B0603020101020101" pitchFamily="50" charset="-127"/>
              </a:rPr>
              <a:t>는 메시지를 </a:t>
            </a:r>
            <a:r>
              <a:rPr lang="en-US" altLang="ko-KR" dirty="0">
                <a:latin typeface="나눔바른고딕" panose="020B0603020101020101" pitchFamily="50" charset="-127"/>
                <a:ea typeface="나눔바른고딕" panose="020B0603020101020101" pitchFamily="50" charset="-127"/>
              </a:rPr>
              <a:t>topic</a:t>
            </a:r>
            <a:r>
              <a:rPr lang="ko-KR" altLang="en-US" dirty="0">
                <a:latin typeface="나눔바른고딕" panose="020B0603020101020101" pitchFamily="50" charset="-127"/>
                <a:ea typeface="나눔바른고딕" panose="020B0603020101020101" pitchFamily="50" charset="-127"/>
              </a:rPr>
              <a:t>에 따라 관리하며</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메시지를 발행하는 </a:t>
            </a:r>
            <a:r>
              <a:rPr lang="en-US" altLang="ko-KR" dirty="0">
                <a:latin typeface="나눔바른고딕" panose="020B0603020101020101" pitchFamily="50" charset="-127"/>
                <a:ea typeface="나눔바른고딕" panose="020B0603020101020101" pitchFamily="50" charset="-127"/>
              </a:rPr>
              <a:t>producer</a:t>
            </a:r>
            <a:r>
              <a:rPr lang="ko-KR" altLang="en-US" dirty="0">
                <a:latin typeface="나눔바른고딕" panose="020B0603020101020101" pitchFamily="50" charset="-127"/>
                <a:ea typeface="나눔바른고딕" panose="020B0603020101020101" pitchFamily="50" charset="-127"/>
              </a:rPr>
              <a:t>도 특정 </a:t>
            </a:r>
            <a:r>
              <a:rPr lang="en-US" altLang="ko-KR" dirty="0">
                <a:latin typeface="나눔바른고딕" panose="020B0603020101020101" pitchFamily="50" charset="-127"/>
                <a:ea typeface="나눔바른고딕" panose="020B0603020101020101" pitchFamily="50" charset="-127"/>
              </a:rPr>
              <a:t>topic</a:t>
            </a:r>
            <a:r>
              <a:rPr lang="ko-KR" altLang="en-US" dirty="0">
                <a:latin typeface="나눔바른고딕" panose="020B0603020101020101" pitchFamily="50" charset="-127"/>
                <a:ea typeface="나눔바른고딕" panose="020B0603020101020101" pitchFamily="50" charset="-127"/>
              </a:rPr>
              <a:t>에 대해 메시지를 발행하고</a:t>
            </a:r>
            <a:r>
              <a:rPr lang="en-US" altLang="ko-KR" dirty="0">
                <a:latin typeface="나눔바른고딕" panose="020B0603020101020101" pitchFamily="50" charset="-127"/>
                <a:ea typeface="나눔바른고딕" panose="020B0603020101020101" pitchFamily="50" charset="-127"/>
              </a:rPr>
              <a:t>, consumer</a:t>
            </a:r>
            <a:r>
              <a:rPr lang="ko-KR" altLang="en-US" dirty="0">
                <a:latin typeface="나눔바른고딕" panose="020B0603020101020101" pitchFamily="50" charset="-127"/>
                <a:ea typeface="나눔바른고딕" panose="020B0603020101020101" pitchFamily="50" charset="-127"/>
              </a:rPr>
              <a:t>도 특정 </a:t>
            </a:r>
            <a:r>
              <a:rPr lang="en-US" altLang="ko-KR" dirty="0">
                <a:latin typeface="나눔바른고딕" panose="020B0603020101020101" pitchFamily="50" charset="-127"/>
                <a:ea typeface="나눔바른고딕" panose="020B0603020101020101" pitchFamily="50" charset="-127"/>
              </a:rPr>
              <a:t>topic</a:t>
            </a:r>
            <a:r>
              <a:rPr lang="ko-KR" altLang="en-US" dirty="0">
                <a:latin typeface="나눔바른고딕" panose="020B0603020101020101" pitchFamily="50" charset="-127"/>
                <a:ea typeface="나눔바른고딕" panose="020B0603020101020101" pitchFamily="50" charset="-127"/>
              </a:rPr>
              <a:t>을 지정해 그 </a:t>
            </a:r>
            <a:r>
              <a:rPr lang="en-US" altLang="ko-KR" dirty="0">
                <a:latin typeface="나눔바른고딕" panose="020B0603020101020101" pitchFamily="50" charset="-127"/>
                <a:ea typeface="나눔바른고딕" panose="020B0603020101020101" pitchFamily="50" charset="-127"/>
              </a:rPr>
              <a:t>topic</a:t>
            </a:r>
            <a:r>
              <a:rPr lang="ko-KR" altLang="en-US" dirty="0">
                <a:latin typeface="나눔바른고딕" panose="020B0603020101020101" pitchFamily="50" charset="-127"/>
                <a:ea typeface="나눔바른고딕" panose="020B0603020101020101" pitchFamily="50" charset="-127"/>
              </a:rPr>
              <a:t>에 대한 메시지들을 구독</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5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Topic</a:t>
            </a:r>
            <a:r>
              <a:rPr lang="ko-KR" altLang="en-US" dirty="0">
                <a:latin typeface="나눔바른고딕" panose="020B0603020101020101" pitchFamily="50" charset="-127"/>
                <a:ea typeface="나눔바른고딕" panose="020B0603020101020101" pitchFamily="50" charset="-127"/>
              </a:rPr>
              <a:t>은 </a:t>
            </a:r>
            <a:r>
              <a:rPr lang="en-US" altLang="ko-KR" dirty="0">
                <a:latin typeface="나눔바른고딕" panose="020B0603020101020101" pitchFamily="50" charset="-127"/>
                <a:ea typeface="나눔바른고딕" panose="020B0603020101020101" pitchFamily="50" charset="-127"/>
              </a:rPr>
              <a:t>partition</a:t>
            </a:r>
            <a:r>
              <a:rPr lang="ko-KR" altLang="en-US" dirty="0">
                <a:latin typeface="나눔바른고딕" panose="020B0603020101020101" pitchFamily="50" charset="-127"/>
                <a:ea typeface="나눔바른고딕" panose="020B0603020101020101" pitchFamily="50" charset="-127"/>
              </a:rPr>
              <a:t>으로 나뉘어 </a:t>
            </a:r>
            <a:r>
              <a:rPr lang="en-US" altLang="ko-KR" dirty="0">
                <a:latin typeface="나눔바른고딕" panose="020B0603020101020101" pitchFamily="50" charset="-127"/>
                <a:ea typeface="나눔바른고딕" panose="020B0603020101020101" pitchFamily="50" charset="-127"/>
              </a:rPr>
              <a:t>broker</a:t>
            </a:r>
            <a:r>
              <a:rPr lang="ko-KR" altLang="en-US" dirty="0">
                <a:latin typeface="나눔바른고딕" panose="020B0603020101020101" pitchFamily="50" charset="-127"/>
                <a:ea typeface="나눔바른고딕" panose="020B0603020101020101" pitchFamily="50" charset="-127"/>
              </a:rPr>
              <a:t>들에 분산</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복제되어 저장</a:t>
            </a:r>
          </a:p>
        </p:txBody>
      </p:sp>
      <p:sp>
        <p:nvSpPr>
          <p:cNvPr id="16" name="직사각형 15">
            <a:extLst>
              <a:ext uri="{FF2B5EF4-FFF2-40B4-BE49-F238E27FC236}">
                <a16:creationId xmlns:a16="http://schemas.microsoft.com/office/drawing/2014/main" id="{5B57E414-73E8-82B3-AC4E-5C5E36E024CD}"/>
              </a:ext>
            </a:extLst>
          </p:cNvPr>
          <p:cNvSpPr/>
          <p:nvPr/>
        </p:nvSpPr>
        <p:spPr>
          <a:xfrm>
            <a:off x="1121662" y="2022592"/>
            <a:ext cx="9457946" cy="679924"/>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~/kafka_2.12-2.8.0$</a:t>
            </a:r>
            <a:r>
              <a:rPr lang="en-US" altLang="ko-KR" dirty="0">
                <a:solidFill>
                  <a:schemeClr val="bg1"/>
                </a:solidFill>
                <a:latin typeface="Consolas" panose="020B0609020204030204" pitchFamily="49" charset="0"/>
              </a:rPr>
              <a:t> sudo bin/kafka-server-start.sh config/</a:t>
            </a:r>
            <a:r>
              <a:rPr lang="en-US" altLang="ko-KR" dirty="0" err="1">
                <a:solidFill>
                  <a:schemeClr val="bg1"/>
                </a:solidFill>
                <a:latin typeface="Consolas" panose="020B0609020204030204" pitchFamily="49" charset="0"/>
              </a:rPr>
              <a:t>server.properties</a:t>
            </a:r>
            <a:endParaRPr lang="en-US" altLang="ko-KR" dirty="0">
              <a:solidFill>
                <a:schemeClr val="bg1"/>
              </a:solidFill>
              <a:latin typeface="Consolas" panose="020B0609020204030204" pitchFamily="49" charset="0"/>
            </a:endParaRPr>
          </a:p>
          <a:p>
            <a:pPr algn="r"/>
            <a:endParaRPr lang="en-US" altLang="ko-KR" dirty="0">
              <a:solidFill>
                <a:schemeClr val="bg1"/>
              </a:solidFill>
              <a:latin typeface="Consolas" panose="020B0609020204030204" pitchFamily="49" charset="0"/>
            </a:endParaRPr>
          </a:p>
        </p:txBody>
      </p:sp>
      <p:grpSp>
        <p:nvGrpSpPr>
          <p:cNvPr id="20" name="그룹 19">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21"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2"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4" name="TextBox 3">
            <a:extLst>
              <a:ext uri="{FF2B5EF4-FFF2-40B4-BE49-F238E27FC236}">
                <a16:creationId xmlns:a16="http://schemas.microsoft.com/office/drawing/2014/main" id="{37657C26-8137-CAF1-3FB0-5253182BF25F}"/>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19</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13575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Kafka Topic </a:t>
            </a:r>
            <a:r>
              <a:rPr lang="ko-KR" altLang="en-US" dirty="0">
                <a:latin typeface="나눔바른고딕" panose="020B0603020101020101" pitchFamily="50" charset="-127"/>
                <a:ea typeface="나눔바른고딕" panose="020B0603020101020101" pitchFamily="50" charset="-127"/>
              </a:rPr>
              <a:t>생성</a:t>
            </a:r>
          </a:p>
        </p:txBody>
      </p:sp>
      <p:sp>
        <p:nvSpPr>
          <p:cNvPr id="16" name="TextBox 15">
            <a:extLst>
              <a:ext uri="{FF2B5EF4-FFF2-40B4-BE49-F238E27FC236}">
                <a16:creationId xmlns:a16="http://schemas.microsoft.com/office/drawing/2014/main" id="{D0F04D0A-1C16-96D1-B1C8-118CEF807B9F}"/>
              </a:ext>
            </a:extLst>
          </p:cNvPr>
          <p:cNvSpPr txBox="1"/>
          <p:nvPr/>
        </p:nvSpPr>
        <p:spPr>
          <a:xfrm>
            <a:off x="838198" y="1495824"/>
            <a:ext cx="10265231" cy="369332"/>
          </a:xfrm>
          <a:prstGeom prst="rect">
            <a:avLst/>
          </a:prstGeom>
          <a:noFill/>
        </p:spPr>
        <p:txBody>
          <a:bodyPr wrap="square" rtlCol="0">
            <a:spAutoFit/>
          </a:bodyPr>
          <a:lstStyle/>
          <a:p>
            <a:pPr marL="285750" indent="-285750">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터미널에서 새로운 탭 </a:t>
            </a:r>
            <a:r>
              <a:rPr lang="en-US" altLang="ko-KR" dirty="0">
                <a:latin typeface="나눔바른고딕" panose="020B0603020101020101" pitchFamily="50" charset="-127"/>
                <a:ea typeface="나눔바른고딕" panose="020B0603020101020101" pitchFamily="50" charset="-127"/>
              </a:rPr>
              <a:t>open </a:t>
            </a:r>
            <a:r>
              <a:rPr lang="ko-KR" altLang="en-US" dirty="0">
                <a:latin typeface="나눔바른고딕" panose="020B0603020101020101" pitchFamily="50" charset="-127"/>
                <a:ea typeface="나눔바른고딕" panose="020B0603020101020101" pitchFamily="50" charset="-127"/>
              </a:rPr>
              <a:t>후</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아래의 </a:t>
            </a:r>
            <a:r>
              <a:rPr lang="en-US" altLang="ko-KR" dirty="0">
                <a:solidFill>
                  <a:srgbClr val="CB93CC"/>
                </a:solidFill>
                <a:latin typeface="Consolas" panose="020B0609020204030204" pitchFamily="49" charset="0"/>
                <a:ea typeface="나눔바른고딕" panose="020B0603020101020101" pitchFamily="50" charset="-127"/>
              </a:rPr>
              <a:t>&lt;NUC IP&gt;</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부분에 본인의 </a:t>
            </a:r>
            <a:r>
              <a:rPr lang="en-US" altLang="ko-KR" dirty="0">
                <a:latin typeface="나눔바른고딕" panose="020B0603020101020101" pitchFamily="50" charset="-127"/>
                <a:ea typeface="나눔바른고딕" panose="020B0603020101020101" pitchFamily="50" charset="-127"/>
              </a:rPr>
              <a:t>IP</a:t>
            </a:r>
            <a:r>
              <a:rPr lang="ko-KR" altLang="en-US" dirty="0">
                <a:latin typeface="나눔바른고딕" panose="020B0603020101020101" pitchFamily="50" charset="-127"/>
                <a:ea typeface="나눔바른고딕" panose="020B0603020101020101" pitchFamily="50" charset="-127"/>
              </a:rPr>
              <a:t>를 입력하고 진행</a:t>
            </a:r>
            <a:endParaRPr lang="en-US" altLang="ko-KR" dirty="0">
              <a:latin typeface="나눔바른고딕" panose="020B0603020101020101" pitchFamily="50" charset="-127"/>
              <a:ea typeface="나눔바른고딕" panose="020B0603020101020101" pitchFamily="50" charset="-127"/>
            </a:endParaRPr>
          </a:p>
        </p:txBody>
      </p:sp>
      <p:sp>
        <p:nvSpPr>
          <p:cNvPr id="17" name="직사각형 16">
            <a:extLst>
              <a:ext uri="{FF2B5EF4-FFF2-40B4-BE49-F238E27FC236}">
                <a16:creationId xmlns:a16="http://schemas.microsoft.com/office/drawing/2014/main" id="{5B57E414-73E8-82B3-AC4E-5C5E36E024CD}"/>
              </a:ext>
            </a:extLst>
          </p:cNvPr>
          <p:cNvSpPr/>
          <p:nvPr/>
        </p:nvSpPr>
        <p:spPr>
          <a:xfrm>
            <a:off x="838198" y="1949440"/>
            <a:ext cx="10515600" cy="2585323"/>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~/kafka_2.12-2.8.0$</a:t>
            </a:r>
            <a:r>
              <a:rPr lang="en-US" altLang="ko-KR" dirty="0">
                <a:solidFill>
                  <a:schemeClr val="bg1"/>
                </a:solidFill>
                <a:latin typeface="Consolas" panose="020B0609020204030204" pitchFamily="49" charset="0"/>
              </a:rPr>
              <a:t> sudo bin/kafka-topics.sh --create --bootstrap-server </a:t>
            </a:r>
            <a:r>
              <a:rPr lang="en-US" altLang="ko-KR" dirty="0">
                <a:solidFill>
                  <a:srgbClr val="CB93CC"/>
                </a:solidFill>
                <a:latin typeface="Consolas" panose="020B0609020204030204" pitchFamily="49" charset="0"/>
              </a:rPr>
              <a:t>&lt;NUC IP&gt;</a:t>
            </a:r>
            <a:r>
              <a:rPr lang="en-US" altLang="ko-KR" dirty="0">
                <a:solidFill>
                  <a:schemeClr val="bg1"/>
                </a:solidFill>
                <a:latin typeface="Consolas" panose="020B0609020204030204" pitchFamily="49" charset="0"/>
              </a:rPr>
              <a:t>:9092 --replication-factor 1 --partitions 1 --topic chat</a:t>
            </a:r>
          </a:p>
          <a:p>
            <a:pPr algn="r"/>
            <a:r>
              <a:rPr lang="en-US" altLang="ko-KR" dirty="0">
                <a:solidFill>
                  <a:srgbClr val="96F936"/>
                </a:solidFill>
                <a:latin typeface="Consolas" panose="020B0609020204030204" pitchFamily="49" charset="0"/>
              </a:rPr>
              <a:t>--create </a:t>
            </a:r>
            <a:r>
              <a:rPr lang="ko-KR" altLang="en-US" dirty="0">
                <a:solidFill>
                  <a:srgbClr val="96F936"/>
                </a:solidFill>
                <a:latin typeface="Consolas" panose="020B0609020204030204" pitchFamily="49" charset="0"/>
              </a:rPr>
              <a:t>는 새로운 </a:t>
            </a:r>
            <a:r>
              <a:rPr lang="en-US" altLang="ko-KR" dirty="0">
                <a:solidFill>
                  <a:srgbClr val="96F936"/>
                </a:solidFill>
                <a:latin typeface="Consolas" panose="020B0609020204030204" pitchFamily="49" charset="0"/>
              </a:rPr>
              <a:t>topic </a:t>
            </a:r>
            <a:r>
              <a:rPr lang="ko-KR" altLang="en-US" dirty="0">
                <a:solidFill>
                  <a:srgbClr val="96F936"/>
                </a:solidFill>
                <a:latin typeface="Consolas" panose="020B0609020204030204" pitchFamily="49" charset="0"/>
              </a:rPr>
              <a:t>생성</a:t>
            </a:r>
            <a:r>
              <a:rPr lang="en-US" altLang="ko-KR" dirty="0">
                <a:solidFill>
                  <a:srgbClr val="96F936"/>
                </a:solidFill>
                <a:latin typeface="Consolas" panose="020B0609020204030204" pitchFamily="49" charset="0"/>
              </a:rPr>
              <a:t>,	  --topic</a:t>
            </a:r>
            <a:r>
              <a:rPr lang="ko-KR" altLang="en-US" dirty="0">
                <a:solidFill>
                  <a:srgbClr val="96F936"/>
                </a:solidFill>
                <a:latin typeface="Consolas" panose="020B0609020204030204" pitchFamily="49" charset="0"/>
              </a:rPr>
              <a:t>으로 토픽의 이름을 진행</a:t>
            </a:r>
            <a:endParaRPr lang="en-US" altLang="ko-KR" dirty="0">
              <a:solidFill>
                <a:srgbClr val="96F936"/>
              </a:solidFill>
              <a:latin typeface="Consolas" panose="020B0609020204030204" pitchFamily="49" charset="0"/>
            </a:endParaRPr>
          </a:p>
          <a:p>
            <a:pPr algn="r"/>
            <a:r>
              <a:rPr lang="en-US" altLang="ko-KR" dirty="0">
                <a:solidFill>
                  <a:srgbClr val="96F936"/>
                </a:solidFill>
                <a:latin typeface="Consolas" panose="020B0609020204030204" pitchFamily="49" charset="0"/>
              </a:rPr>
              <a:t>--replication-factor</a:t>
            </a:r>
            <a:r>
              <a:rPr lang="ko-KR" altLang="en-US" dirty="0">
                <a:solidFill>
                  <a:srgbClr val="96F936"/>
                </a:solidFill>
                <a:latin typeface="Consolas" panose="020B0609020204030204" pitchFamily="49" charset="0"/>
              </a:rPr>
              <a:t>는 메시지의 복제 개수를</a:t>
            </a:r>
            <a:endParaRPr lang="en-US" altLang="ko-KR" dirty="0">
              <a:solidFill>
                <a:srgbClr val="96F936"/>
              </a:solidFill>
              <a:latin typeface="Consolas" panose="020B0609020204030204" pitchFamily="49" charset="0"/>
            </a:endParaRPr>
          </a:p>
          <a:p>
            <a:pPr algn="r"/>
            <a:r>
              <a:rPr lang="en-US" altLang="ko-KR" dirty="0">
                <a:solidFill>
                  <a:srgbClr val="96F936"/>
                </a:solidFill>
                <a:latin typeface="Consolas" panose="020B0609020204030204" pitchFamily="49" charset="0"/>
              </a:rPr>
              <a:t>--partitions</a:t>
            </a:r>
            <a:r>
              <a:rPr lang="ko-KR" altLang="en-US" dirty="0">
                <a:solidFill>
                  <a:srgbClr val="96F936"/>
                </a:solidFill>
                <a:latin typeface="Consolas" panose="020B0609020204030204" pitchFamily="49" charset="0"/>
              </a:rPr>
              <a:t>는 메시지를 몇 개의 </a:t>
            </a:r>
            <a:r>
              <a:rPr lang="en-US" altLang="ko-KR" dirty="0">
                <a:solidFill>
                  <a:srgbClr val="96F936"/>
                </a:solidFill>
                <a:latin typeface="Consolas" panose="020B0609020204030204" pitchFamily="49" charset="0"/>
              </a:rPr>
              <a:t>broker</a:t>
            </a:r>
            <a:r>
              <a:rPr lang="ko-KR" altLang="en-US" dirty="0">
                <a:solidFill>
                  <a:srgbClr val="96F936"/>
                </a:solidFill>
                <a:latin typeface="Consolas" panose="020B0609020204030204" pitchFamily="49" charset="0"/>
              </a:rPr>
              <a:t>로 쪼개어 저장할 것인지 지정</a:t>
            </a:r>
            <a:endParaRPr lang="en-US" altLang="ko-KR" dirty="0">
              <a:solidFill>
                <a:srgbClr val="96F936"/>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ysClr val="windowText" lastClr="000000"/>
                </a:solidFill>
                <a:latin typeface="Consolas" panose="020B0609020204030204" pitchFamily="49" charset="0"/>
              </a:rPr>
              <a:t> </a:t>
            </a:r>
            <a:r>
              <a:rPr lang="en-US" altLang="ko-KR" dirty="0">
                <a:solidFill>
                  <a:srgbClr val="7AB0E3"/>
                </a:solidFill>
                <a:latin typeface="Consolas" panose="020B0609020204030204" pitchFamily="49" charset="0"/>
              </a:rPr>
              <a:t>~/kafka_2.12-2.8.0$ </a:t>
            </a:r>
            <a:r>
              <a:rPr lang="en-US" altLang="ko-KR" dirty="0">
                <a:solidFill>
                  <a:schemeClr val="bg1"/>
                </a:solidFill>
                <a:latin typeface="Consolas" panose="020B0609020204030204" pitchFamily="49" charset="0"/>
              </a:rPr>
              <a:t>sudo bin/kafka-topics.sh --list</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–-bootstrap-server </a:t>
            </a:r>
            <a:r>
              <a:rPr lang="en-US" altLang="ko-KR" dirty="0">
                <a:solidFill>
                  <a:srgbClr val="CB93CC"/>
                </a:solidFill>
                <a:latin typeface="Consolas" panose="020B0609020204030204" pitchFamily="49" charset="0"/>
              </a:rPr>
              <a:t>&lt;NUC IP&gt;</a:t>
            </a:r>
            <a:r>
              <a:rPr lang="en-US" altLang="ko-KR" dirty="0">
                <a:solidFill>
                  <a:schemeClr val="bg1"/>
                </a:solidFill>
                <a:latin typeface="Consolas" panose="020B0609020204030204" pitchFamily="49" charset="0"/>
              </a:rPr>
              <a:t>:9092 </a:t>
            </a:r>
          </a:p>
          <a:p>
            <a:pPr algn="r"/>
            <a:r>
              <a:rPr lang="en-US" altLang="ko-KR" dirty="0">
                <a:solidFill>
                  <a:schemeClr val="bg1"/>
                </a:solidFill>
                <a:latin typeface="Consolas" panose="020B0609020204030204" pitchFamily="49" charset="0"/>
              </a:rPr>
              <a:t>chat 				  </a:t>
            </a:r>
            <a:r>
              <a:rPr lang="en-US" altLang="ko-KR" dirty="0">
                <a:solidFill>
                  <a:srgbClr val="96F936"/>
                </a:solidFill>
                <a:latin typeface="Consolas" panose="020B0609020204030204" pitchFamily="49" charset="0"/>
              </a:rPr>
              <a:t>--list </a:t>
            </a:r>
            <a:r>
              <a:rPr lang="ko-KR" altLang="en-US" dirty="0">
                <a:solidFill>
                  <a:srgbClr val="96F936"/>
                </a:solidFill>
                <a:latin typeface="Consolas" panose="020B0609020204030204" pitchFamily="49" charset="0"/>
              </a:rPr>
              <a:t>옵션으로 만들어진 </a:t>
            </a:r>
            <a:r>
              <a:rPr lang="en-US" altLang="ko-KR" dirty="0">
                <a:solidFill>
                  <a:srgbClr val="96F936"/>
                </a:solidFill>
                <a:latin typeface="Consolas" panose="020B0609020204030204" pitchFamily="49" charset="0"/>
              </a:rPr>
              <a:t>topic</a:t>
            </a:r>
            <a:r>
              <a:rPr lang="ko-KR" altLang="en-US" dirty="0">
                <a:solidFill>
                  <a:srgbClr val="96F936"/>
                </a:solidFill>
                <a:latin typeface="Consolas" panose="020B0609020204030204" pitchFamily="49" charset="0"/>
              </a:rPr>
              <a:t>의 목록을 확인할 수 있음</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방금 만든 </a:t>
            </a:r>
            <a:r>
              <a:rPr lang="en-US" altLang="ko-KR" dirty="0">
                <a:solidFill>
                  <a:srgbClr val="96F936"/>
                </a:solidFill>
                <a:latin typeface="Consolas" panose="020B0609020204030204" pitchFamily="49" charset="0"/>
              </a:rPr>
              <a:t>chat</a:t>
            </a:r>
            <a:r>
              <a:rPr lang="ko-KR" altLang="en-US" dirty="0">
                <a:solidFill>
                  <a:srgbClr val="96F936"/>
                </a:solidFill>
                <a:latin typeface="Consolas" panose="020B0609020204030204" pitchFamily="49" charset="0"/>
              </a:rPr>
              <a:t>을 확인할 수 있음</a:t>
            </a:r>
            <a:endParaRPr lang="en-US" altLang="ko-KR" dirty="0">
              <a:solidFill>
                <a:srgbClr val="96F936"/>
              </a:solidFill>
              <a:latin typeface="Consolas" panose="020B0609020204030204" pitchFamily="49" charset="0"/>
            </a:endParaRPr>
          </a:p>
        </p:txBody>
      </p:sp>
      <p:pic>
        <p:nvPicPr>
          <p:cNvPr id="19" name="Image" descr="Image">
            <a:extLst>
              <a:ext uri="{FF2B5EF4-FFF2-40B4-BE49-F238E27FC236}">
                <a16:creationId xmlns:a16="http://schemas.microsoft.com/office/drawing/2014/main" id="{EAAA9E46-5BD8-2C29-89E2-066785BAA8DB}"/>
              </a:ext>
            </a:extLst>
          </p:cNvPr>
          <p:cNvPicPr>
            <a:picLocks noChangeAspect="1"/>
          </p:cNvPicPr>
          <p:nvPr/>
        </p:nvPicPr>
        <p:blipFill>
          <a:blip r:embed="rId2"/>
          <a:stretch>
            <a:fillRect/>
          </a:stretch>
        </p:blipFill>
        <p:spPr>
          <a:xfrm>
            <a:off x="2802735" y="4580483"/>
            <a:ext cx="6336156" cy="2145862"/>
          </a:xfrm>
          <a:prstGeom prst="rect">
            <a:avLst/>
          </a:prstGeom>
          <a:ln w="12700">
            <a:miter lim="400000"/>
          </a:ln>
        </p:spPr>
      </p:pic>
      <p:grpSp>
        <p:nvGrpSpPr>
          <p:cNvPr id="20" name="그룹 19">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21" name="Image" descr="Image">
              <a:extLst>
                <a:ext uri="{FF2B5EF4-FFF2-40B4-BE49-F238E27FC236}">
                  <a16:creationId xmlns:a16="http://schemas.microsoft.com/office/drawing/2014/main" id="{8ED1D2E6-1118-0F78-1E4C-4719A0CC2A56}"/>
                </a:ext>
              </a:extLst>
            </p:cNvPr>
            <p:cNvPicPr>
              <a:picLocks noChangeAspect="1"/>
            </p:cNvPicPr>
            <p:nvPr/>
          </p:nvPicPr>
          <p:blipFill>
            <a:blip r:embed="rId3"/>
            <a:stretch>
              <a:fillRect/>
            </a:stretch>
          </p:blipFill>
          <p:spPr>
            <a:xfrm flipH="1">
              <a:off x="9500783" y="951204"/>
              <a:ext cx="1853017" cy="1042085"/>
            </a:xfrm>
            <a:prstGeom prst="rect">
              <a:avLst/>
            </a:prstGeom>
            <a:ln w="12700">
              <a:miter lim="400000"/>
            </a:ln>
          </p:spPr>
        </p:pic>
        <p:sp>
          <p:nvSpPr>
            <p:cNvPr id="22"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4" name="TextBox 3">
            <a:extLst>
              <a:ext uri="{FF2B5EF4-FFF2-40B4-BE49-F238E27FC236}">
                <a16:creationId xmlns:a16="http://schemas.microsoft.com/office/drawing/2014/main" id="{EFEE2F94-1F48-719C-F27C-C629A5E318A9}"/>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a:t>
            </a:r>
            <a:r>
              <a:rPr lang="en-US" altLang="ko-KR" b="1" dirty="0">
                <a:latin typeface="Times New Roman"/>
                <a:ea typeface="맑은 고딕"/>
                <a:cs typeface="Times New Roman"/>
              </a:rPr>
              <a:t>0</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588334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Pi </a:t>
            </a:r>
            <a:r>
              <a:rPr lang="ko-KR" altLang="en-US" dirty="0" err="1">
                <a:latin typeface="나눔바른고딕" panose="020B0603020101020101" pitchFamily="50" charset="-127"/>
                <a:ea typeface="나눔바른고딕" panose="020B0603020101020101" pitchFamily="50" charset="-127"/>
              </a:rPr>
              <a:t>콘솔창</a:t>
            </a:r>
            <a:r>
              <a:rPr lang="ko-KR" altLang="en-US" dirty="0">
                <a:latin typeface="나눔바른고딕" panose="020B0603020101020101" pitchFamily="50" charset="-127"/>
                <a:ea typeface="나눔바른고딕" panose="020B0603020101020101" pitchFamily="50" charset="-127"/>
              </a:rPr>
              <a:t> 입력 메시지 발행</a:t>
            </a:r>
            <a:r>
              <a:rPr lang="en-US" altLang="ko-KR" dirty="0">
                <a:latin typeface="나눔바른고딕" panose="020B0603020101020101" pitchFamily="50" charset="-127"/>
                <a:ea typeface="나눔바른고딕" panose="020B0603020101020101" pitchFamily="50" charset="-127"/>
              </a:rPr>
              <a:t>, NUC </a:t>
            </a:r>
            <a:r>
              <a:rPr lang="ko-KR" altLang="en-US" dirty="0">
                <a:latin typeface="나눔바른고딕" panose="020B0603020101020101" pitchFamily="50" charset="-127"/>
                <a:ea typeface="나눔바른고딕" panose="020B0603020101020101" pitchFamily="50" charset="-127"/>
              </a:rPr>
              <a:t>구독</a:t>
            </a:r>
          </a:p>
        </p:txBody>
      </p:sp>
      <p:sp>
        <p:nvSpPr>
          <p:cNvPr id="16" name="TextBox 15">
            <a:extLst>
              <a:ext uri="{FF2B5EF4-FFF2-40B4-BE49-F238E27FC236}">
                <a16:creationId xmlns:a16="http://schemas.microsoft.com/office/drawing/2014/main" id="{D0F04D0A-1C16-96D1-B1C8-118CEF807B9F}"/>
              </a:ext>
            </a:extLst>
          </p:cNvPr>
          <p:cNvSpPr txBox="1"/>
          <p:nvPr/>
        </p:nvSpPr>
        <p:spPr>
          <a:xfrm>
            <a:off x="838198" y="1660416"/>
            <a:ext cx="10265231" cy="369332"/>
          </a:xfrm>
          <a:prstGeom prst="rect">
            <a:avLst/>
          </a:prstGeom>
          <a:noFill/>
        </p:spPr>
        <p:txBody>
          <a:bodyPr wrap="square" rtlCol="0">
            <a:spAutoFit/>
          </a:bodyPr>
          <a:lstStyle/>
          <a:p>
            <a:pPr marL="285750" indent="-285750">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터미널에서 새로운 탭</a:t>
            </a:r>
            <a:r>
              <a:rPr lang="en-US" altLang="ko-KR" dirty="0">
                <a:latin typeface="나눔바른고딕" panose="020B0603020101020101" pitchFamily="50" charset="-127"/>
                <a:ea typeface="나눔바른고딕" panose="020B0603020101020101" pitchFamily="50" charset="-127"/>
              </a:rPr>
              <a:t> open </a:t>
            </a:r>
            <a:r>
              <a:rPr lang="ko-KR" altLang="en-US" dirty="0">
                <a:latin typeface="나눔바른고딕" panose="020B0603020101020101" pitchFamily="50" charset="-127"/>
                <a:ea typeface="나눔바른고딕" panose="020B0603020101020101" pitchFamily="50" charset="-127"/>
              </a:rPr>
              <a:t>후</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아래의 </a:t>
            </a:r>
            <a:r>
              <a:rPr lang="en-US" altLang="ko-KR" dirty="0">
                <a:solidFill>
                  <a:srgbClr val="CB93CC"/>
                </a:solidFill>
                <a:latin typeface="Consolas" panose="020B0609020204030204" pitchFamily="49" charset="0"/>
                <a:ea typeface="나눔바른고딕" panose="020B0603020101020101" pitchFamily="50" charset="-127"/>
              </a:rPr>
              <a:t>&lt;NUC IP&gt;</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부분에 본인의 </a:t>
            </a:r>
            <a:r>
              <a:rPr lang="en-US" altLang="ko-KR" dirty="0">
                <a:latin typeface="나눔바른고딕" panose="020B0603020101020101" pitchFamily="50" charset="-127"/>
                <a:ea typeface="나눔바른고딕" panose="020B0603020101020101" pitchFamily="50" charset="-127"/>
              </a:rPr>
              <a:t>IP</a:t>
            </a:r>
            <a:r>
              <a:rPr lang="ko-KR" altLang="en-US" dirty="0">
                <a:latin typeface="나눔바른고딕" panose="020B0603020101020101" pitchFamily="50" charset="-127"/>
                <a:ea typeface="나눔바른고딕" panose="020B0603020101020101" pitchFamily="50" charset="-127"/>
              </a:rPr>
              <a:t>를 입력하고 진행</a:t>
            </a:r>
          </a:p>
        </p:txBody>
      </p:sp>
      <p:sp>
        <p:nvSpPr>
          <p:cNvPr id="17" name="직사각형 16">
            <a:extLst>
              <a:ext uri="{FF2B5EF4-FFF2-40B4-BE49-F238E27FC236}">
                <a16:creationId xmlns:a16="http://schemas.microsoft.com/office/drawing/2014/main" id="{B2090A52-85CF-67AE-9409-BCB8430EE4B5}"/>
              </a:ext>
            </a:extLst>
          </p:cNvPr>
          <p:cNvSpPr/>
          <p:nvPr/>
        </p:nvSpPr>
        <p:spPr>
          <a:xfrm>
            <a:off x="838198" y="2187771"/>
            <a:ext cx="5257803" cy="347991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00B0F0"/>
                </a:solidFill>
                <a:latin typeface="Consolas" panose="020B0609020204030204" pitchFamily="49" charset="0"/>
              </a:rPr>
              <a:t>~$</a:t>
            </a:r>
            <a:r>
              <a:rPr lang="en-US" altLang="ko-KR" dirty="0">
                <a:solidFill>
                  <a:schemeClr val="bg1"/>
                </a:solidFill>
                <a:latin typeface="Consolas" panose="020B0609020204030204" pitchFamily="49" charset="0"/>
              </a:rPr>
              <a:t>  cd kafka_2.12-2.8.0</a:t>
            </a: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00B0F0"/>
                </a:solidFill>
                <a:latin typeface="Consolas" panose="020B0609020204030204" pitchFamily="49" charset="0"/>
              </a:rPr>
              <a:t>~/kafka_2.12-2.8.0$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bin/kafka-console-producer.sh </a:t>
            </a:r>
          </a:p>
          <a:p>
            <a:r>
              <a:rPr lang="en-US" altLang="ko-KR" dirty="0">
                <a:solidFill>
                  <a:schemeClr val="bg1"/>
                </a:solidFill>
                <a:latin typeface="Consolas" panose="020B0609020204030204" pitchFamily="49" charset="0"/>
              </a:rPr>
              <a:t>--broker-list </a:t>
            </a:r>
            <a:r>
              <a:rPr lang="en-US" altLang="ko-KR" dirty="0">
                <a:solidFill>
                  <a:srgbClr val="CB93CC"/>
                </a:solidFill>
                <a:latin typeface="Consolas" panose="020B0609020204030204" pitchFamily="49" charset="0"/>
              </a:rPr>
              <a:t>&lt;NUC IP&gt;</a:t>
            </a:r>
            <a:r>
              <a:rPr lang="en-US" altLang="ko-KR" dirty="0">
                <a:solidFill>
                  <a:schemeClr val="bg1"/>
                </a:solidFill>
                <a:latin typeface="Consolas" panose="020B0609020204030204" pitchFamily="49" charset="0"/>
              </a:rPr>
              <a:t>:9092 --topic chat</a:t>
            </a:r>
          </a:p>
          <a:p>
            <a:r>
              <a:rPr lang="en-US" altLang="ko-KR" dirty="0">
                <a:solidFill>
                  <a:schemeClr val="bg1"/>
                </a:solidFill>
                <a:latin typeface="Consolas" panose="020B0609020204030204" pitchFamily="49" charset="0"/>
              </a:rPr>
              <a:t>&gt; hi from pi</a:t>
            </a:r>
          </a:p>
          <a:p>
            <a:r>
              <a:rPr lang="en-US" altLang="ko-KR" dirty="0">
                <a:solidFill>
                  <a:schemeClr val="bg1"/>
                </a:solidFill>
                <a:latin typeface="Consolas" panose="020B0609020204030204" pitchFamily="49" charset="0"/>
              </a:rPr>
              <a:t>&gt; </a:t>
            </a:r>
            <a:r>
              <a:rPr lang="ko-KR" altLang="en-US" dirty="0">
                <a:solidFill>
                  <a:schemeClr val="bg1"/>
                </a:solidFill>
                <a:latin typeface="Consolas" panose="020B0609020204030204" pitchFamily="49" charset="0"/>
              </a:rPr>
              <a:t>어떤 </a:t>
            </a:r>
            <a:r>
              <a:rPr lang="ko-KR" altLang="en-US" dirty="0" err="1">
                <a:solidFill>
                  <a:schemeClr val="bg1"/>
                </a:solidFill>
                <a:latin typeface="Consolas" panose="020B0609020204030204" pitchFamily="49" charset="0"/>
              </a:rPr>
              <a:t>메시지든</a:t>
            </a:r>
            <a:r>
              <a:rPr lang="ko-KR" altLang="en-US" dirty="0">
                <a:solidFill>
                  <a:schemeClr val="bg1"/>
                </a:solidFill>
                <a:latin typeface="Consolas" panose="020B0609020204030204" pitchFamily="49" charset="0"/>
              </a:rPr>
              <a:t> 입력해 보세요</a:t>
            </a:r>
            <a:r>
              <a:rPr lang="en-US" altLang="ko-KR" dirty="0">
                <a:solidFill>
                  <a:schemeClr val="bg1"/>
                </a:solidFill>
                <a:latin typeface="Consolas" panose="020B0609020204030204" pitchFamily="49" charset="0"/>
              </a:rPr>
              <a:t>.</a:t>
            </a:r>
          </a:p>
          <a:p>
            <a:endParaRPr lang="en-US" altLang="ko-KR" dirty="0">
              <a:solidFill>
                <a:schemeClr val="bg1"/>
              </a:solidFill>
              <a:latin typeface="Consolas" panose="020B0609020204030204" pitchFamily="49" charset="0"/>
            </a:endParaRPr>
          </a:p>
          <a:p>
            <a:pPr algn="r"/>
            <a:r>
              <a:rPr lang="ko-KR" altLang="en-US" dirty="0">
                <a:solidFill>
                  <a:srgbClr val="96F936"/>
                </a:solidFill>
                <a:latin typeface="Consolas" panose="020B0609020204030204" pitchFamily="49" charset="0"/>
              </a:rPr>
              <a:t>메시지를 만드는 프로듀서를 실행하면</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터미널에 입력된 내용은 브로커로 전달</a:t>
            </a:r>
            <a:endParaRPr lang="en-US" altLang="ko-KR" dirty="0">
              <a:solidFill>
                <a:srgbClr val="96F936"/>
              </a:solidFill>
              <a:latin typeface="Consolas" panose="020B0609020204030204" pitchFamily="49" charset="0"/>
            </a:endParaRPr>
          </a:p>
          <a:p>
            <a:endParaRPr lang="en-US" altLang="ko-KR" dirty="0">
              <a:solidFill>
                <a:schemeClr val="bg1"/>
              </a:solidFill>
              <a:latin typeface="Consolas" panose="020B0609020204030204" pitchFamily="49" charset="0"/>
            </a:endParaRPr>
          </a:p>
        </p:txBody>
      </p:sp>
      <p:sp>
        <p:nvSpPr>
          <p:cNvPr id="18" name="직사각형 17">
            <a:extLst>
              <a:ext uri="{FF2B5EF4-FFF2-40B4-BE49-F238E27FC236}">
                <a16:creationId xmlns:a16="http://schemas.microsoft.com/office/drawing/2014/main" id="{F8CDB109-C8EE-AB21-1B80-0E023DDD5020}"/>
              </a:ext>
            </a:extLst>
          </p:cNvPr>
          <p:cNvSpPr/>
          <p:nvPr/>
        </p:nvSpPr>
        <p:spPr>
          <a:xfrm>
            <a:off x="6286499" y="2187770"/>
            <a:ext cx="5067301" cy="3479919"/>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cd kafka_2.12-2.8.0</a:t>
            </a:r>
            <a:endParaRPr lang="en-US" altLang="ko-KR" dirty="0">
              <a:solidFill>
                <a:srgbClr val="96F936"/>
              </a:solidFill>
              <a:latin typeface="Consolas" panose="020B0609020204030204" pitchFamily="49" charset="0"/>
            </a:endParaRPr>
          </a:p>
          <a:p>
            <a:r>
              <a:rPr lang="en-US" altLang="ko-KR" dirty="0" err="1">
                <a:solidFill>
                  <a:srgbClr val="96F936"/>
                </a:solidFill>
                <a:latin typeface="Consolas"/>
                <a:ea typeface="맑은 고딕"/>
              </a:rPr>
              <a:t>ubuntu@ubuntu-machine</a:t>
            </a:r>
            <a:r>
              <a:rPr lang="en-US" altLang="ko-KR" dirty="0">
                <a:solidFill>
                  <a:schemeClr val="bg1"/>
                </a:solidFill>
                <a:latin typeface="Consolas"/>
                <a:ea typeface="맑은 고딕"/>
              </a:rPr>
              <a:t>:</a:t>
            </a:r>
            <a:r>
              <a:rPr lang="en-US" altLang="ko-KR" dirty="0">
                <a:solidFill>
                  <a:srgbClr val="7AB0E3"/>
                </a:solidFill>
                <a:latin typeface="Consolas"/>
                <a:ea typeface="맑은 고딕"/>
              </a:rPr>
              <a:t>~/kafka_2.12-2.8.0$</a:t>
            </a:r>
            <a:r>
              <a:rPr lang="en-US" altLang="ko-KR" dirty="0">
                <a:solidFill>
                  <a:schemeClr val="bg1"/>
                </a:solidFill>
                <a:latin typeface="Consolas"/>
                <a:ea typeface="맑은 고딕"/>
              </a:rPr>
              <a:t> </a:t>
            </a:r>
            <a:r>
              <a:rPr lang="en-US" altLang="ko-KR" dirty="0" err="1">
                <a:solidFill>
                  <a:schemeClr val="bg1"/>
                </a:solidFill>
                <a:latin typeface="Consolas"/>
                <a:ea typeface="맑은 고딕"/>
              </a:rPr>
              <a:t>sudo</a:t>
            </a:r>
            <a:r>
              <a:rPr lang="ko-KR" altLang="en-US" dirty="0">
                <a:solidFill>
                  <a:schemeClr val="bg1"/>
                </a:solidFill>
                <a:latin typeface="Consolas"/>
                <a:ea typeface="맑은 고딕"/>
              </a:rPr>
              <a:t> </a:t>
            </a:r>
            <a:r>
              <a:rPr lang="en-US" altLang="ko-KR" dirty="0">
                <a:solidFill>
                  <a:schemeClr val="bg1"/>
                </a:solidFill>
                <a:latin typeface="Consolas"/>
                <a:ea typeface="맑은 고딕"/>
              </a:rPr>
              <a:t>bin/kafka-console-consumer.sh</a:t>
            </a:r>
            <a:r>
              <a:rPr lang="ko-KR" altLang="en-US" dirty="0">
                <a:solidFill>
                  <a:schemeClr val="bg1"/>
                </a:solidFill>
                <a:latin typeface="Consolas"/>
                <a:ea typeface="맑은 고딕"/>
              </a:rPr>
              <a:t> </a:t>
            </a:r>
            <a:r>
              <a:rPr lang="en-US" altLang="ko-KR" dirty="0">
                <a:solidFill>
                  <a:schemeClr val="bg1"/>
                </a:solidFill>
                <a:latin typeface="Consolas"/>
                <a:ea typeface="맑은 고딕"/>
              </a:rPr>
              <a:t>--bootstrap-server </a:t>
            </a:r>
            <a:r>
              <a:rPr lang="en-US" altLang="ko-KR" dirty="0">
                <a:solidFill>
                  <a:srgbClr val="CB93CC"/>
                </a:solidFill>
                <a:latin typeface="Consolas"/>
                <a:ea typeface="맑은 고딕"/>
              </a:rPr>
              <a:t>&lt;NUC IP&gt;</a:t>
            </a:r>
            <a:r>
              <a:rPr lang="en-US" altLang="ko-KR" dirty="0">
                <a:solidFill>
                  <a:schemeClr val="bg1"/>
                </a:solidFill>
                <a:latin typeface="Consolas"/>
                <a:ea typeface="맑은 고딕"/>
              </a:rPr>
              <a:t>:9092 --topic chat --from-beginning</a:t>
            </a:r>
          </a:p>
          <a:p>
            <a:r>
              <a:rPr lang="en-US" altLang="ko-KR" dirty="0">
                <a:solidFill>
                  <a:schemeClr val="bg1"/>
                </a:solidFill>
                <a:latin typeface="Consolas" panose="020B0609020204030204" pitchFamily="49" charset="0"/>
              </a:rPr>
              <a:t>hi from hi</a:t>
            </a:r>
          </a:p>
          <a:p>
            <a:r>
              <a:rPr lang="ko-KR" altLang="en-US" dirty="0">
                <a:solidFill>
                  <a:schemeClr val="bg1"/>
                </a:solidFill>
                <a:latin typeface="Consolas" panose="020B0609020204030204" pitchFamily="49" charset="0"/>
              </a:rPr>
              <a:t>어떤 </a:t>
            </a:r>
            <a:r>
              <a:rPr lang="ko-KR" altLang="en-US" dirty="0" err="1">
                <a:solidFill>
                  <a:schemeClr val="bg1"/>
                </a:solidFill>
                <a:latin typeface="Consolas" panose="020B0609020204030204" pitchFamily="49" charset="0"/>
              </a:rPr>
              <a:t>메시지든</a:t>
            </a:r>
            <a:r>
              <a:rPr lang="ko-KR" altLang="en-US" dirty="0">
                <a:solidFill>
                  <a:schemeClr val="bg1"/>
                </a:solidFill>
                <a:latin typeface="Consolas" panose="020B0609020204030204" pitchFamily="49" charset="0"/>
              </a:rPr>
              <a:t> 입력해보세요</a:t>
            </a:r>
            <a:r>
              <a:rPr lang="en-US" altLang="ko-KR" dirty="0">
                <a:solidFill>
                  <a:schemeClr val="bg1"/>
                </a:solidFill>
                <a:latin typeface="Consolas" panose="020B0609020204030204" pitchFamily="49" charset="0"/>
              </a:rPr>
              <a:t>.</a:t>
            </a:r>
          </a:p>
          <a:p>
            <a:endParaRPr lang="en-US" altLang="ko-KR" dirty="0">
              <a:solidFill>
                <a:schemeClr val="bg1"/>
              </a:solidFill>
              <a:latin typeface="Consolas" panose="020B0609020204030204" pitchFamily="49" charset="0"/>
            </a:endParaRPr>
          </a:p>
          <a:p>
            <a:pPr algn="r"/>
            <a:r>
              <a:rPr lang="ko-KR" altLang="en-US" dirty="0">
                <a:solidFill>
                  <a:srgbClr val="96F936"/>
                </a:solidFill>
                <a:latin typeface="Consolas" panose="020B0609020204030204" pitchFamily="49" charset="0"/>
              </a:rPr>
              <a:t>브로커에 전달된 메시지는 </a:t>
            </a:r>
            <a:r>
              <a:rPr lang="ko-KR" altLang="en-US" dirty="0" err="1">
                <a:solidFill>
                  <a:srgbClr val="96F936"/>
                </a:solidFill>
                <a:latin typeface="Consolas" panose="020B0609020204030204" pitchFamily="49" charset="0"/>
              </a:rPr>
              <a:t>컨슈머에서</a:t>
            </a:r>
            <a:r>
              <a:rPr lang="ko-KR" altLang="en-US" dirty="0">
                <a:solidFill>
                  <a:srgbClr val="96F936"/>
                </a:solidFill>
                <a:latin typeface="Consolas" panose="020B0609020204030204" pitchFamily="49" charset="0"/>
              </a:rPr>
              <a:t> 확인할 수 있음</a:t>
            </a: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p:txBody>
      </p:sp>
      <p:grpSp>
        <p:nvGrpSpPr>
          <p:cNvPr id="25" name="그룹 24">
            <a:extLst>
              <a:ext uri="{FF2B5EF4-FFF2-40B4-BE49-F238E27FC236}">
                <a16:creationId xmlns:a16="http://schemas.microsoft.com/office/drawing/2014/main" id="{DDC1B5C8-DBCE-3650-9186-28A90C45A018}"/>
              </a:ext>
            </a:extLst>
          </p:cNvPr>
          <p:cNvGrpSpPr/>
          <p:nvPr/>
        </p:nvGrpSpPr>
        <p:grpSpPr>
          <a:xfrm>
            <a:off x="6253195" y="5374153"/>
            <a:ext cx="1644700" cy="1080102"/>
            <a:chOff x="9500783" y="72231"/>
            <a:chExt cx="2722535" cy="1921058"/>
          </a:xfrm>
        </p:grpSpPr>
        <p:pic>
          <p:nvPicPr>
            <p:cNvPr id="26"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7" name="말풍선: 모서리가 둥근 사각형 19">
              <a:extLst>
                <a:ext uri="{FF2B5EF4-FFF2-40B4-BE49-F238E27FC236}">
                  <a16:creationId xmlns:a16="http://schemas.microsoft.com/office/drawing/2014/main" id="{287650D0-F137-89C4-BEC2-169233A7BA0D}"/>
                </a:ext>
              </a:extLst>
            </p:cNvPr>
            <p:cNvSpPr/>
            <p:nvPr/>
          </p:nvSpPr>
          <p:spPr>
            <a:xfrm>
              <a:off x="10427290" y="72231"/>
              <a:ext cx="1796028" cy="955675"/>
            </a:xfrm>
            <a:custGeom>
              <a:avLst/>
              <a:gdLst>
                <a:gd name="connsiteX0" fmla="*/ 0 w 1796028"/>
                <a:gd name="connsiteY0" fmla="*/ 159282 h 955675"/>
                <a:gd name="connsiteX1" fmla="*/ 159282 w 1796028"/>
                <a:gd name="connsiteY1" fmla="*/ 0 h 955675"/>
                <a:gd name="connsiteX2" fmla="*/ 299338 w 1796028"/>
                <a:gd name="connsiteY2" fmla="*/ 0 h 955675"/>
                <a:gd name="connsiteX3" fmla="*/ 299338 w 1796028"/>
                <a:gd name="connsiteY3" fmla="*/ 0 h 955675"/>
                <a:gd name="connsiteX4" fmla="*/ 748345 w 1796028"/>
                <a:gd name="connsiteY4" fmla="*/ 0 h 955675"/>
                <a:gd name="connsiteX5" fmla="*/ 1192546 w 1796028"/>
                <a:gd name="connsiteY5" fmla="*/ 0 h 955675"/>
                <a:gd name="connsiteX6" fmla="*/ 1636746 w 1796028"/>
                <a:gd name="connsiteY6" fmla="*/ 0 h 955675"/>
                <a:gd name="connsiteX7" fmla="*/ 1796028 w 1796028"/>
                <a:gd name="connsiteY7" fmla="*/ 159282 h 955675"/>
                <a:gd name="connsiteX8" fmla="*/ 1796028 w 1796028"/>
                <a:gd name="connsiteY8" fmla="*/ 557477 h 955675"/>
                <a:gd name="connsiteX9" fmla="*/ 1796028 w 1796028"/>
                <a:gd name="connsiteY9" fmla="*/ 557477 h 955675"/>
                <a:gd name="connsiteX10" fmla="*/ 1796028 w 1796028"/>
                <a:gd name="connsiteY10" fmla="*/ 796396 h 955675"/>
                <a:gd name="connsiteX11" fmla="*/ 1796028 w 1796028"/>
                <a:gd name="connsiteY11" fmla="*/ 796393 h 955675"/>
                <a:gd name="connsiteX12" fmla="*/ 1636746 w 1796028"/>
                <a:gd name="connsiteY12" fmla="*/ 955675 h 955675"/>
                <a:gd name="connsiteX13" fmla="*/ 1201430 w 1796028"/>
                <a:gd name="connsiteY13" fmla="*/ 955675 h 955675"/>
                <a:gd name="connsiteX14" fmla="*/ 748345 w 1796028"/>
                <a:gd name="connsiteY14" fmla="*/ 955675 h 955675"/>
                <a:gd name="connsiteX15" fmla="*/ 240255 w 1796028"/>
                <a:gd name="connsiteY15" fmla="*/ 1104158 h 955675"/>
                <a:gd name="connsiteX16" fmla="*/ 299338 w 1796028"/>
                <a:gd name="connsiteY16" fmla="*/ 955675 h 955675"/>
                <a:gd name="connsiteX17" fmla="*/ 159282 w 1796028"/>
                <a:gd name="connsiteY17" fmla="*/ 955675 h 955675"/>
                <a:gd name="connsiteX18" fmla="*/ 0 w 1796028"/>
                <a:gd name="connsiteY18" fmla="*/ 796393 h 955675"/>
                <a:gd name="connsiteX19" fmla="*/ 0 w 1796028"/>
                <a:gd name="connsiteY19" fmla="*/ 796396 h 955675"/>
                <a:gd name="connsiteX20" fmla="*/ 0 w 1796028"/>
                <a:gd name="connsiteY20" fmla="*/ 557477 h 955675"/>
                <a:gd name="connsiteX21" fmla="*/ 0 w 1796028"/>
                <a:gd name="connsiteY21" fmla="*/ 557477 h 955675"/>
                <a:gd name="connsiteX22" fmla="*/ 0 w 17960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96028" h="955675" fill="none" extrusionOk="0">
                  <a:moveTo>
                    <a:pt x="0" y="159282"/>
                  </a:moveTo>
                  <a:cubicBezTo>
                    <a:pt x="-12707" y="57108"/>
                    <a:pt x="68438" y="4249"/>
                    <a:pt x="159282" y="0"/>
                  </a:cubicBezTo>
                  <a:cubicBezTo>
                    <a:pt x="206685" y="-3664"/>
                    <a:pt x="240837" y="3170"/>
                    <a:pt x="299338" y="0"/>
                  </a:cubicBezTo>
                  <a:lnTo>
                    <a:pt x="299338" y="0"/>
                  </a:lnTo>
                  <a:cubicBezTo>
                    <a:pt x="412238" y="-42161"/>
                    <a:pt x="606486" y="30600"/>
                    <a:pt x="748345" y="0"/>
                  </a:cubicBezTo>
                  <a:cubicBezTo>
                    <a:pt x="925259" y="-34779"/>
                    <a:pt x="981224" y="39316"/>
                    <a:pt x="1192546" y="0"/>
                  </a:cubicBezTo>
                  <a:cubicBezTo>
                    <a:pt x="1403868" y="-39316"/>
                    <a:pt x="1503071" y="21303"/>
                    <a:pt x="1636746" y="0"/>
                  </a:cubicBezTo>
                  <a:cubicBezTo>
                    <a:pt x="1700355" y="7371"/>
                    <a:pt x="1797151" y="65636"/>
                    <a:pt x="1796028" y="159282"/>
                  </a:cubicBezTo>
                  <a:cubicBezTo>
                    <a:pt x="1831169" y="283333"/>
                    <a:pt x="1773079" y="391665"/>
                    <a:pt x="1796028" y="557477"/>
                  </a:cubicBezTo>
                  <a:lnTo>
                    <a:pt x="1796028" y="557477"/>
                  </a:lnTo>
                  <a:cubicBezTo>
                    <a:pt x="1819780" y="609434"/>
                    <a:pt x="1774860" y="690295"/>
                    <a:pt x="1796028" y="796396"/>
                  </a:cubicBezTo>
                  <a:lnTo>
                    <a:pt x="1796028" y="796393"/>
                  </a:lnTo>
                  <a:cubicBezTo>
                    <a:pt x="1810590" y="868820"/>
                    <a:pt x="1730640" y="958157"/>
                    <a:pt x="1636746" y="955675"/>
                  </a:cubicBezTo>
                  <a:cubicBezTo>
                    <a:pt x="1502052" y="975571"/>
                    <a:pt x="1315099" y="922427"/>
                    <a:pt x="1201430" y="955675"/>
                  </a:cubicBezTo>
                  <a:cubicBezTo>
                    <a:pt x="1087761" y="988923"/>
                    <a:pt x="868367" y="930550"/>
                    <a:pt x="748345" y="955675"/>
                  </a:cubicBezTo>
                  <a:cubicBezTo>
                    <a:pt x="542888" y="1069100"/>
                    <a:pt x="394105" y="1045243"/>
                    <a:pt x="240255" y="1104158"/>
                  </a:cubicBezTo>
                  <a:cubicBezTo>
                    <a:pt x="260793" y="1038729"/>
                    <a:pt x="294084" y="1008166"/>
                    <a:pt x="299338" y="955675"/>
                  </a:cubicBezTo>
                  <a:cubicBezTo>
                    <a:pt x="268789" y="970795"/>
                    <a:pt x="189150" y="951011"/>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796028" h="955675" stroke="0" extrusionOk="0">
                  <a:moveTo>
                    <a:pt x="0" y="159282"/>
                  </a:moveTo>
                  <a:cubicBezTo>
                    <a:pt x="2946" y="63397"/>
                    <a:pt x="78051" y="17171"/>
                    <a:pt x="159282" y="0"/>
                  </a:cubicBezTo>
                  <a:cubicBezTo>
                    <a:pt x="218757" y="-10252"/>
                    <a:pt x="270504" y="9991"/>
                    <a:pt x="299338" y="0"/>
                  </a:cubicBezTo>
                  <a:lnTo>
                    <a:pt x="299338" y="0"/>
                  </a:lnTo>
                  <a:cubicBezTo>
                    <a:pt x="427016" y="-39405"/>
                    <a:pt x="586116" y="13370"/>
                    <a:pt x="748345" y="0"/>
                  </a:cubicBezTo>
                  <a:cubicBezTo>
                    <a:pt x="977021" y="-19611"/>
                    <a:pt x="1057617" y="26301"/>
                    <a:pt x="1210314" y="0"/>
                  </a:cubicBezTo>
                  <a:cubicBezTo>
                    <a:pt x="1363011" y="-26301"/>
                    <a:pt x="1478767" y="19470"/>
                    <a:pt x="1636746" y="0"/>
                  </a:cubicBezTo>
                  <a:cubicBezTo>
                    <a:pt x="1731276" y="8683"/>
                    <a:pt x="1790876" y="74224"/>
                    <a:pt x="1796028" y="159282"/>
                  </a:cubicBezTo>
                  <a:cubicBezTo>
                    <a:pt x="1837743" y="351836"/>
                    <a:pt x="1754483" y="414223"/>
                    <a:pt x="1796028" y="557477"/>
                  </a:cubicBezTo>
                  <a:lnTo>
                    <a:pt x="1796028" y="557477"/>
                  </a:lnTo>
                  <a:cubicBezTo>
                    <a:pt x="1824511" y="665086"/>
                    <a:pt x="1781562" y="726349"/>
                    <a:pt x="1796028" y="796396"/>
                  </a:cubicBezTo>
                  <a:lnTo>
                    <a:pt x="1796028" y="796393"/>
                  </a:lnTo>
                  <a:cubicBezTo>
                    <a:pt x="1793634" y="888896"/>
                    <a:pt x="1722856" y="960670"/>
                    <a:pt x="1636746" y="955675"/>
                  </a:cubicBezTo>
                  <a:cubicBezTo>
                    <a:pt x="1542548" y="955901"/>
                    <a:pt x="1405024" y="924222"/>
                    <a:pt x="1210314" y="955675"/>
                  </a:cubicBezTo>
                  <a:cubicBezTo>
                    <a:pt x="1015604" y="987128"/>
                    <a:pt x="896648" y="916511"/>
                    <a:pt x="748345" y="955675"/>
                  </a:cubicBezTo>
                  <a:cubicBezTo>
                    <a:pt x="648769" y="1045961"/>
                    <a:pt x="423837" y="1027874"/>
                    <a:pt x="240255" y="1104158"/>
                  </a:cubicBezTo>
                  <a:cubicBezTo>
                    <a:pt x="243266" y="1049332"/>
                    <a:pt x="287298" y="1030747"/>
                    <a:pt x="299338" y="955675"/>
                  </a:cubicBezTo>
                  <a:cubicBezTo>
                    <a:pt x="234952" y="963677"/>
                    <a:pt x="217701" y="946682"/>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rPr>
                <a:t>NUC</a:t>
              </a:r>
              <a:r>
                <a:rPr lang="ko-KR" altLang="en-US" sz="1000" dirty="0">
                  <a:solidFill>
                    <a:sysClr val="windowText" lastClr="000000"/>
                  </a:solidFill>
                </a:rPr>
                <a:t>의 터미널에서 실행</a:t>
              </a:r>
            </a:p>
          </p:txBody>
        </p:sp>
      </p:grpSp>
      <p:grpSp>
        <p:nvGrpSpPr>
          <p:cNvPr id="28" name="그룹 27">
            <a:extLst>
              <a:ext uri="{FF2B5EF4-FFF2-40B4-BE49-F238E27FC236}">
                <a16:creationId xmlns:a16="http://schemas.microsoft.com/office/drawing/2014/main" id="{02DC2D9D-0184-2885-2C4A-0AC1D92ADF38}"/>
              </a:ext>
            </a:extLst>
          </p:cNvPr>
          <p:cNvGrpSpPr/>
          <p:nvPr/>
        </p:nvGrpSpPr>
        <p:grpSpPr>
          <a:xfrm>
            <a:off x="838198" y="5197168"/>
            <a:ext cx="1844513" cy="1257087"/>
            <a:chOff x="9303656" y="72231"/>
            <a:chExt cx="2778263" cy="2315290"/>
          </a:xfrm>
        </p:grpSpPr>
        <p:sp>
          <p:nvSpPr>
            <p:cNvPr id="29"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30" name="그림 29"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4" name="TextBox 3">
            <a:extLst>
              <a:ext uri="{FF2B5EF4-FFF2-40B4-BE49-F238E27FC236}">
                <a16:creationId xmlns:a16="http://schemas.microsoft.com/office/drawing/2014/main" id="{F8C49786-E52B-6661-73A5-56D66CB43E80}"/>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a:t>
            </a:r>
            <a:r>
              <a:rPr lang="en-US" altLang="ko-KR" b="1" dirty="0">
                <a:latin typeface="Times New Roman"/>
                <a:ea typeface="맑은 고딕"/>
                <a:cs typeface="Times New Roman"/>
              </a:rPr>
              <a:t>1</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5863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203543CD-8A5B-1B67-7DE1-845F6E31B9B8}"/>
              </a:ext>
            </a:extLst>
          </p:cNvPr>
          <p:cNvSpPr txBox="1">
            <a:spLocks/>
          </p:cNvSpPr>
          <p:nvPr/>
        </p:nvSpPr>
        <p:spPr>
          <a:xfrm>
            <a:off x="831850" y="1709738"/>
            <a:ext cx="10515600" cy="285273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Python</a:t>
            </a:r>
            <a:r>
              <a:rPr kumimoji="0" lang="ko-KR" altLang="en-US"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 </a:t>
            </a:r>
            <a:r>
              <a:rPr kumimoji="0" lang="en-US" altLang="ko-KR"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Kafka </a:t>
            </a:r>
            <a:r>
              <a:rPr kumimoji="0" lang="ko-KR" altLang="en-US"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사용</a:t>
            </a:r>
          </a:p>
        </p:txBody>
      </p:sp>
      <p:sp>
        <p:nvSpPr>
          <p:cNvPr id="7" name="텍스트 개체 틀 2">
            <a:extLst>
              <a:ext uri="{FF2B5EF4-FFF2-40B4-BE49-F238E27FC236}">
                <a16:creationId xmlns:a16="http://schemas.microsoft.com/office/drawing/2014/main" id="{89230FBF-558C-06C0-5C5E-9E248D61F137}"/>
              </a:ext>
            </a:extLst>
          </p:cNvPr>
          <p:cNvSpPr txBox="1">
            <a:spLocks/>
          </p:cNvSpPr>
          <p:nvPr/>
        </p:nvSpPr>
        <p:spPr>
          <a:xfrm>
            <a:off x="831850" y="4589463"/>
            <a:ext cx="10515600" cy="1500187"/>
          </a:xfrm>
          <a:prstGeom prst="rect">
            <a:avLst/>
          </a:prstGeom>
        </p:spPr>
        <p:txBody>
          <a:bodyPr vert="horz" lIns="91440" tIns="45720" rIns="91440" bIns="45720" rtlCol="0">
            <a:normAutofit/>
          </a:bodyPr>
          <a:lstStyle>
            <a:lvl1pPr marL="0" indent="0" algn="l" defTabSz="914400" rtl="0" eaLnBrk="1" latinLnBrk="1"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Python</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의 </a:t>
            </a:r>
            <a:r>
              <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Kafka </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라이브러리를 활용해 </a:t>
            </a:r>
            <a:r>
              <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Pi</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의 </a:t>
            </a:r>
            <a:r>
              <a:rPr kumimoji="0" lang="ko-KR" altLang="en-US" sz="2400" b="0" i="0" u="none" strike="noStrike" kern="1200" cap="none" spc="0" normalizeH="0" baseline="0" noProof="0" dirty="0" err="1">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콘솔창</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 입력을 </a:t>
            </a:r>
            <a:r>
              <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NUC</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으로 전송</a:t>
            </a:r>
          </a:p>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endPar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endParaRPr>
          </a:p>
        </p:txBody>
      </p:sp>
      <p:pic>
        <p:nvPicPr>
          <p:cNvPr id="8" name="Google Shape;76;p14" descr="Google Shape;76;p14">
            <a:extLst>
              <a:ext uri="{FF2B5EF4-FFF2-40B4-BE49-F238E27FC236}">
                <a16:creationId xmlns:a16="http://schemas.microsoft.com/office/drawing/2014/main" id="{43CFD605-7F05-E7A9-FE64-65BF9CD453ED}"/>
              </a:ext>
            </a:extLst>
          </p:cNvPr>
          <p:cNvPicPr>
            <a:picLocks noChangeAspect="1"/>
          </p:cNvPicPr>
          <p:nvPr/>
        </p:nvPicPr>
        <p:blipFill>
          <a:blip r:embed="rId2"/>
          <a:stretch>
            <a:fillRect/>
          </a:stretch>
        </p:blipFill>
        <p:spPr>
          <a:xfrm>
            <a:off x="8427062" y="2504474"/>
            <a:ext cx="1849051" cy="1849051"/>
          </a:xfrm>
          <a:prstGeom prst="rect">
            <a:avLst/>
          </a:prstGeom>
          <a:ln w="12700">
            <a:miter lim="400000"/>
          </a:ln>
        </p:spPr>
      </p:pic>
      <p:sp>
        <p:nvSpPr>
          <p:cNvPr id="3" name="TextBox 2">
            <a:extLst>
              <a:ext uri="{FF2B5EF4-FFF2-40B4-BE49-F238E27FC236}">
                <a16:creationId xmlns:a16="http://schemas.microsoft.com/office/drawing/2014/main" id="{E38716E0-6CFA-76AE-6184-9D6E8A204C5E}"/>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a:t>
            </a:r>
            <a:r>
              <a:rPr lang="en-US" altLang="ko-KR" b="1" dirty="0">
                <a:latin typeface="Times New Roman"/>
                <a:ea typeface="맑은 고딕"/>
                <a:cs typeface="Times New Roman"/>
              </a:rPr>
              <a:t>2</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75970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B81A71D-EB99-CD07-7AF2-84C6A4088BEE}"/>
              </a:ext>
            </a:extLst>
          </p:cNvPr>
          <p:cNvSpPr/>
          <p:nvPr/>
        </p:nvSpPr>
        <p:spPr>
          <a:xfrm>
            <a:off x="1205427" y="2244053"/>
            <a:ext cx="9179807" cy="369332"/>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r>
              <a:rPr lang="en-US" altLang="ko-KR" err="1">
                <a:solidFill>
                  <a:srgbClr val="96F936"/>
                </a:solidFill>
                <a:latin typeface="Consolas"/>
              </a:rPr>
              <a:t>ubuntu@ubuntu-machine</a:t>
            </a:r>
            <a:r>
              <a:rPr lang="en-US" altLang="ko-KR" dirty="0">
                <a:solidFill>
                  <a:schemeClr val="bg1"/>
                </a:solidFill>
                <a:latin typeface="Consolas"/>
              </a:rPr>
              <a:t>:</a:t>
            </a:r>
            <a:r>
              <a:rPr lang="en-US" altLang="ko-KR" dirty="0">
                <a:solidFill>
                  <a:srgbClr val="7AB0E3"/>
                </a:solidFill>
                <a:latin typeface="Consolas"/>
              </a:rPr>
              <a:t>~$</a:t>
            </a:r>
            <a:r>
              <a:rPr lang="en-US" altLang="ko-KR" dirty="0">
                <a:solidFill>
                  <a:schemeClr val="bg1"/>
                </a:solidFill>
                <a:latin typeface="Consolas"/>
              </a:rPr>
              <a:t> vim ~/.</a:t>
            </a:r>
            <a:r>
              <a:rPr lang="en-US" altLang="ko-KR" err="1">
                <a:solidFill>
                  <a:schemeClr val="bg1"/>
                </a:solidFill>
                <a:latin typeface="Consolas"/>
              </a:rPr>
              <a:t>bashrc</a:t>
            </a:r>
            <a:endParaRPr lang="en-US" altLang="ko-KR">
              <a:solidFill>
                <a:schemeClr val="bg1"/>
              </a:solidFill>
              <a:latin typeface="Consolas"/>
            </a:endParaRPr>
          </a:p>
        </p:txBody>
      </p:sp>
      <p:sp>
        <p:nvSpPr>
          <p:cNvPr id="10" name="직사각형 9">
            <a:extLst>
              <a:ext uri="{FF2B5EF4-FFF2-40B4-BE49-F238E27FC236}">
                <a16:creationId xmlns:a16="http://schemas.microsoft.com/office/drawing/2014/main" id="{C6A8635D-CAFD-50AC-B19C-4DDC1346BCA2}"/>
              </a:ext>
            </a:extLst>
          </p:cNvPr>
          <p:cNvSpPr/>
          <p:nvPr/>
        </p:nvSpPr>
        <p:spPr>
          <a:xfrm>
            <a:off x="1205427" y="3046982"/>
            <a:ext cx="9179807" cy="369332"/>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a:solidFill>
                  <a:schemeClr val="bg1"/>
                </a:solidFill>
                <a:latin typeface="Consolas" panose="020B0609020204030204" pitchFamily="49" charset="0"/>
              </a:rPr>
              <a:t>export SERVER_IP=</a:t>
            </a:r>
            <a:r>
              <a:rPr lang="en-US" altLang="ko-KR" dirty="0">
                <a:solidFill>
                  <a:srgbClr val="CB93CC"/>
                </a:solidFill>
                <a:latin typeface="Consolas" panose="020B0609020204030204" pitchFamily="49" charset="0"/>
              </a:rPr>
              <a:t>&lt;NUC IP&gt;</a:t>
            </a:r>
            <a:endParaRPr lang="en-US" altLang="ko-KR" dirty="0">
              <a:solidFill>
                <a:schemeClr val="bg1"/>
              </a:solidFill>
              <a:latin typeface="Consolas" panose="020B0609020204030204" pitchFamily="49" charset="0"/>
            </a:endParaRPr>
          </a:p>
        </p:txBody>
      </p:sp>
      <p:sp>
        <p:nvSpPr>
          <p:cNvPr id="14" name="직사각형 13">
            <a:extLst>
              <a:ext uri="{FF2B5EF4-FFF2-40B4-BE49-F238E27FC236}">
                <a16:creationId xmlns:a16="http://schemas.microsoft.com/office/drawing/2014/main" id="{E4F73816-3F4F-0659-669D-9D4624E1B27F}"/>
              </a:ext>
            </a:extLst>
          </p:cNvPr>
          <p:cNvSpPr/>
          <p:nvPr/>
        </p:nvSpPr>
        <p:spPr>
          <a:xfrm>
            <a:off x="1205427" y="3897216"/>
            <a:ext cx="9179807" cy="369332"/>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r>
              <a:rPr lang="en-US" altLang="ko-KR" dirty="0" err="1">
                <a:solidFill>
                  <a:srgbClr val="96F936"/>
                </a:solidFill>
                <a:latin typeface="Consolas"/>
              </a:rPr>
              <a:t>ubuntu@ubuntu-machine</a:t>
            </a:r>
            <a:r>
              <a:rPr lang="en-US" altLang="ko-KR" dirty="0">
                <a:solidFill>
                  <a:schemeClr val="bg1"/>
                </a:solidFill>
                <a:latin typeface="Consolas"/>
              </a:rPr>
              <a:t>:</a:t>
            </a:r>
            <a:r>
              <a:rPr lang="en-US" altLang="ko-KR" dirty="0">
                <a:solidFill>
                  <a:srgbClr val="7AB0E3"/>
                </a:solidFill>
                <a:latin typeface="Consolas"/>
              </a:rPr>
              <a:t>~$</a:t>
            </a:r>
            <a:r>
              <a:rPr lang="en-US" altLang="ko-KR" dirty="0">
                <a:solidFill>
                  <a:schemeClr val="bg1"/>
                </a:solidFill>
                <a:latin typeface="Consolas"/>
              </a:rPr>
              <a:t> source ~/.</a:t>
            </a:r>
            <a:r>
              <a:rPr lang="en-US" altLang="ko-KR" dirty="0" err="1">
                <a:solidFill>
                  <a:schemeClr val="bg1"/>
                </a:solidFill>
                <a:latin typeface="Consolas"/>
              </a:rPr>
              <a:t>bashrc</a:t>
            </a:r>
            <a:endParaRPr lang="en-US" altLang="ko-KR" dirty="0">
              <a:solidFill>
                <a:schemeClr val="bg1"/>
              </a:solidFill>
              <a:latin typeface="Consolas"/>
            </a:endParaRPr>
          </a:p>
        </p:txBody>
      </p:sp>
      <p:sp>
        <p:nvSpPr>
          <p:cNvPr id="16" name="TextBox 15">
            <a:extLst>
              <a:ext uri="{FF2B5EF4-FFF2-40B4-BE49-F238E27FC236}">
                <a16:creationId xmlns:a16="http://schemas.microsoft.com/office/drawing/2014/main" id="{CBF808EF-42A4-C70B-6615-46964C9FD911}"/>
              </a:ext>
            </a:extLst>
          </p:cNvPr>
          <p:cNvSpPr txBox="1"/>
          <p:nvPr/>
        </p:nvSpPr>
        <p:spPr>
          <a:xfrm>
            <a:off x="1205425" y="4490391"/>
            <a:ext cx="7958771" cy="923330"/>
          </a:xfrm>
          <a:prstGeom prst="rect">
            <a:avLst/>
          </a:prstGeom>
          <a:noFill/>
        </p:spPr>
        <p:txBody>
          <a:bodyPr wrap="square" lIns="91440" tIns="45720" rIns="91440" bIns="45720" rtlCol="0" anchor="t">
            <a:spAutoFit/>
          </a:bodyPr>
          <a:lstStyle/>
          <a:p>
            <a:r>
              <a:rPr lang="ko-KR" altLang="en-US" b="1" dirty="0">
                <a:ea typeface="나눔바른고딕"/>
              </a:rPr>
              <a:t>환경변수</a:t>
            </a:r>
            <a:r>
              <a:rPr lang="ko-KR" altLang="en-US" dirty="0">
                <a:ea typeface="나눔바른고딕"/>
              </a:rPr>
              <a:t>란</a:t>
            </a:r>
            <a:r>
              <a:rPr lang="en-US" altLang="ko-KR" dirty="0"/>
              <a:t>, </a:t>
            </a:r>
            <a:r>
              <a:rPr lang="ko-KR" altLang="en-US" dirty="0">
                <a:ea typeface="나눔바른고딕"/>
              </a:rPr>
              <a:t>셸 세션과 작업 환경에 대한 정보를 </a:t>
            </a:r>
            <a:r>
              <a:rPr lang="ko-KR" altLang="en-US" b="1" dirty="0">
                <a:ea typeface="나눔바른고딕"/>
              </a:rPr>
              <a:t>저장</a:t>
            </a:r>
            <a:r>
              <a:rPr lang="ko-KR" altLang="en-US" dirty="0">
                <a:ea typeface="나눔바른고딕"/>
              </a:rPr>
              <a:t>하는 변수</a:t>
            </a:r>
            <a:endParaRPr lang="en-US" altLang="ko-KR">
              <a:ea typeface="나눔바른고딕"/>
            </a:endParaRPr>
          </a:p>
          <a:p>
            <a:r>
              <a:rPr lang="ko-KR" altLang="en-US" dirty="0">
                <a:ea typeface="나눔바른고딕"/>
              </a:rPr>
              <a:t>쉘에서 실행중인 모든 프로그램이나 스크립트가 이 변수에 </a:t>
            </a:r>
            <a:r>
              <a:rPr lang="ko-KR" altLang="en-US" b="1" dirty="0">
                <a:ea typeface="나눔바른고딕"/>
              </a:rPr>
              <a:t>접근할 수 있음 </a:t>
            </a:r>
            <a:endParaRPr lang="ko-KR" altLang="en-US">
              <a:ea typeface="나눔바른고딕"/>
            </a:endParaRPr>
          </a:p>
          <a:p>
            <a:endParaRPr lang="ko-KR" altLang="en-US" dirty="0">
              <a:ea typeface="나눔바른고딕"/>
            </a:endParaRPr>
          </a:p>
        </p:txBody>
      </p:sp>
      <p:sp>
        <p:nvSpPr>
          <p:cNvPr id="19" name="TextBox 18">
            <a:extLst>
              <a:ext uri="{FF2B5EF4-FFF2-40B4-BE49-F238E27FC236}">
                <a16:creationId xmlns:a16="http://schemas.microsoft.com/office/drawing/2014/main" id="{310F9233-2675-A9D6-EF0B-A4D7F60CEF6A}"/>
              </a:ext>
            </a:extLst>
          </p:cNvPr>
          <p:cNvSpPr txBox="1"/>
          <p:nvPr/>
        </p:nvSpPr>
        <p:spPr>
          <a:xfrm>
            <a:off x="4818611" y="5941053"/>
            <a:ext cx="3914005" cy="369332"/>
          </a:xfrm>
          <a:prstGeom prst="rect">
            <a:avLst/>
          </a:prstGeom>
          <a:noFill/>
        </p:spPr>
        <p:txBody>
          <a:bodyPr wrap="square" lIns="91440" tIns="45720" rIns="91440" bIns="45720" rtlCol="0" anchor="t">
            <a:spAutoFit/>
          </a:bodyPr>
          <a:lstStyle/>
          <a:p>
            <a:r>
              <a:rPr lang="en-US" altLang="ko-KR" b="1" dirty="0">
                <a:solidFill>
                  <a:srgbClr val="FF0000"/>
                </a:solidFill>
              </a:rPr>
              <a:t>NUC</a:t>
            </a:r>
            <a:r>
              <a:rPr lang="ko-KR" altLang="en-US" b="1" dirty="0">
                <a:solidFill>
                  <a:srgbClr val="FF0000"/>
                </a:solidFill>
                <a:ea typeface="나눔바른고딕"/>
              </a:rPr>
              <a:t>와 </a:t>
            </a:r>
            <a:r>
              <a:rPr lang="en-US" altLang="ko-KR" b="1" dirty="0">
                <a:solidFill>
                  <a:srgbClr val="FF0000"/>
                </a:solidFill>
              </a:rPr>
              <a:t>PI </a:t>
            </a:r>
            <a:r>
              <a:rPr lang="ko-KR" altLang="en-US" b="1" dirty="0">
                <a:solidFill>
                  <a:srgbClr val="FF0000"/>
                </a:solidFill>
                <a:ea typeface="나눔바른고딕"/>
              </a:rPr>
              <a:t>양쪽에서 다 실행!!</a:t>
            </a:r>
            <a:endParaRPr lang="en-US" altLang="ko-KR" b="1" dirty="0">
              <a:solidFill>
                <a:srgbClr val="FF0000"/>
              </a:solidFill>
              <a:ea typeface="Pretendard"/>
            </a:endParaRPr>
          </a:p>
        </p:txBody>
      </p:sp>
      <p:sp>
        <p:nvSpPr>
          <p:cNvPr id="11" name="제목 1">
            <a:extLst>
              <a:ext uri="{FF2B5EF4-FFF2-40B4-BE49-F238E27FC236}">
                <a16:creationId xmlns:a16="http://schemas.microsoft.com/office/drawing/2014/main" id="{94A4A24A-EE5A-CE36-91B1-71EF206C20E0}"/>
              </a:ext>
            </a:extLst>
          </p:cNvPr>
          <p:cNvSpPr>
            <a:spLocks noGrp="1"/>
          </p:cNvSpPr>
          <p:nvPr>
            <p:ph type="title"/>
          </p:nvPr>
        </p:nvSpPr>
        <p:spPr>
          <a:xfrm>
            <a:off x="838200" y="365125"/>
            <a:ext cx="10515600" cy="1325563"/>
          </a:xfrm>
        </p:spPr>
        <p:txBody>
          <a:bodyPr/>
          <a:lstStyle/>
          <a:p>
            <a:r>
              <a:rPr lang="en-US" altLang="ko-KR" dirty="0">
                <a:latin typeface="나눔바른고딕" panose="020B0603020101020101" pitchFamily="50" charset="-127"/>
                <a:ea typeface="나눔바른고딕"/>
              </a:rPr>
              <a:t>Pi, </a:t>
            </a:r>
            <a:r>
              <a:rPr lang="en-US" altLang="ko-KR" dirty="0" err="1">
                <a:latin typeface="나눔바른고딕" panose="020B0603020101020101" pitchFamily="50" charset="-127"/>
                <a:ea typeface="나눔바른고딕"/>
              </a:rPr>
              <a:t>NUC에서</a:t>
            </a:r>
            <a:r>
              <a:rPr lang="en-US" altLang="ko-KR" dirty="0">
                <a:latin typeface="나눔바른고딕" panose="020B0603020101020101" pitchFamily="50" charset="-127"/>
                <a:ea typeface="나눔바른고딕"/>
              </a:rPr>
              <a:t> </a:t>
            </a:r>
            <a:r>
              <a:rPr lang="en-US" altLang="ko-KR" dirty="0" err="1">
                <a:latin typeface="나눔바른고딕" panose="020B0603020101020101" pitchFamily="50" charset="-127"/>
                <a:ea typeface="나눔바른고딕"/>
              </a:rPr>
              <a:t>서버</a:t>
            </a:r>
            <a:r>
              <a:rPr lang="en-US" altLang="ko-KR" dirty="0">
                <a:latin typeface="나눔바른고딕" panose="020B0603020101020101" pitchFamily="50" charset="-127"/>
                <a:ea typeface="나눔바른고딕"/>
              </a:rPr>
              <a:t> </a:t>
            </a:r>
            <a:r>
              <a:rPr lang="en-US" altLang="ko-KR" dirty="0" err="1">
                <a:latin typeface="나눔바른고딕" panose="020B0603020101020101" pitchFamily="50" charset="-127"/>
                <a:ea typeface="나눔바른고딕"/>
              </a:rPr>
              <a:t>주소</a:t>
            </a:r>
            <a:r>
              <a:rPr lang="en-US" altLang="ko-KR" dirty="0">
                <a:latin typeface="나눔바른고딕" panose="020B0603020101020101" pitchFamily="50" charset="-127"/>
                <a:ea typeface="나눔바른고딕"/>
              </a:rPr>
              <a:t> </a:t>
            </a:r>
            <a:r>
              <a:rPr lang="en-US" altLang="ko-KR" dirty="0" err="1">
                <a:latin typeface="나눔바른고딕" panose="020B0603020101020101" pitchFamily="50" charset="-127"/>
                <a:ea typeface="나눔바른고딕"/>
              </a:rPr>
              <a:t>전역</a:t>
            </a:r>
            <a:r>
              <a:rPr lang="en-US" altLang="ko-KR" dirty="0">
                <a:latin typeface="나눔바른고딕" panose="020B0603020101020101" pitchFamily="50" charset="-127"/>
                <a:ea typeface="나눔바른고딕"/>
              </a:rPr>
              <a:t> </a:t>
            </a:r>
            <a:r>
              <a:rPr lang="en-US" altLang="ko-KR" dirty="0" err="1">
                <a:latin typeface="나눔바른고딕" panose="020B0603020101020101" pitchFamily="50" charset="-127"/>
                <a:ea typeface="나눔바른고딕"/>
              </a:rPr>
              <a:t>환경변수</a:t>
            </a:r>
            <a:r>
              <a:rPr lang="en-US" altLang="ko-KR" dirty="0">
                <a:latin typeface="나눔바른고딕" panose="020B0603020101020101" pitchFamily="50" charset="-127"/>
                <a:ea typeface="나눔바른고딕"/>
              </a:rPr>
              <a:t> </a:t>
            </a:r>
            <a:r>
              <a:rPr lang="en-US" altLang="ko-KR" dirty="0" err="1">
                <a:latin typeface="나눔바른고딕" panose="020B0603020101020101" pitchFamily="50" charset="-127"/>
                <a:ea typeface="나눔바른고딕"/>
              </a:rPr>
              <a:t>설정</a:t>
            </a:r>
            <a:endParaRPr lang="ko-KR" altLang="en-US" dirty="0" err="1">
              <a:latin typeface="나눔바른고딕" panose="020B0603020101020101" pitchFamily="50" charset="-127"/>
              <a:ea typeface="나눔바른고딕"/>
            </a:endParaRPr>
          </a:p>
        </p:txBody>
      </p:sp>
      <p:sp>
        <p:nvSpPr>
          <p:cNvPr id="15" name="TextBox 14">
            <a:extLst>
              <a:ext uri="{FF2B5EF4-FFF2-40B4-BE49-F238E27FC236}">
                <a16:creationId xmlns:a16="http://schemas.microsoft.com/office/drawing/2014/main" id="{D87608A8-3DEF-ADC5-BAD1-A306FDC4B3F1}"/>
              </a:ext>
            </a:extLst>
          </p:cNvPr>
          <p:cNvSpPr txBox="1"/>
          <p:nvPr/>
        </p:nvSpPr>
        <p:spPr>
          <a:xfrm>
            <a:off x="838198" y="1792095"/>
            <a:ext cx="9450639" cy="2531783"/>
          </a:xfrm>
          <a:prstGeom prst="rect">
            <a:avLst/>
          </a:prstGeom>
          <a:noFill/>
        </p:spPr>
        <p:txBody>
          <a:bodyPr wrap="square" lIns="91440" tIns="45720" rIns="91440" bIns="45720" rtlCol="0" anchor="t">
            <a:spAutoFit/>
          </a:bodyPr>
          <a:lstStyle/>
          <a:p>
            <a:pPr marL="285750" indent="-285750">
              <a:lnSpc>
                <a:spcPct val="150000"/>
              </a:lnSpc>
              <a:buClr>
                <a:srgbClr val="0070C0"/>
              </a:buClr>
              <a:buFont typeface="Wingdings" panose="05000000000000000000" pitchFamily="2" charset="2"/>
              <a:buChar char="v"/>
            </a:pPr>
            <a:r>
              <a:rPr lang="en-US" altLang="ko-KR" dirty="0">
                <a:ea typeface="나눔바른고딕"/>
              </a:rPr>
              <a:t> </a:t>
            </a:r>
            <a:r>
              <a:rPr lang="en-US" altLang="ko-KR" dirty="0" err="1">
                <a:ea typeface="나눔바른고딕"/>
              </a:rPr>
              <a:t>VIM으로</a:t>
            </a:r>
            <a:r>
              <a:rPr lang="en-US" altLang="ko-KR" dirty="0">
                <a:ea typeface="나눔바른고딕"/>
              </a:rPr>
              <a:t> ~/.</a:t>
            </a:r>
            <a:r>
              <a:rPr lang="en-US" altLang="ko-KR" dirty="0" err="1">
                <a:ea typeface="나눔바른고딕"/>
              </a:rPr>
              <a:t>bashrc</a:t>
            </a:r>
            <a:r>
              <a:rPr lang="en-US" altLang="ko-KR" dirty="0">
                <a:ea typeface="나눔바른고딕"/>
              </a:rPr>
              <a:t> </a:t>
            </a:r>
            <a:r>
              <a:rPr lang="en-US" altLang="ko-KR" dirty="0" err="1">
                <a:ea typeface="나눔바른고딕"/>
              </a:rPr>
              <a:t>파일</a:t>
            </a:r>
            <a:r>
              <a:rPr lang="en-US" altLang="ko-KR" dirty="0">
                <a:ea typeface="나눔바른고딕"/>
              </a:rPr>
              <a:t> </a:t>
            </a:r>
            <a:r>
              <a:rPr lang="en-US" altLang="ko-KR" dirty="0" err="1">
                <a:ea typeface="나눔바른고딕"/>
              </a:rPr>
              <a:t>수정</a:t>
            </a:r>
            <a:endParaRPr lang="en-US" altLang="ko-KR">
              <a:ea typeface="나눔바른고딕"/>
            </a:endParaRPr>
          </a:p>
          <a:p>
            <a:pPr marL="285750" indent="-285750">
              <a:lnSpc>
                <a:spcPct val="150000"/>
              </a:lnSpc>
              <a:buClr>
                <a:srgbClr val="0070C0"/>
              </a:buClr>
              <a:buFont typeface="Wingdings" panose="05000000000000000000" pitchFamily="2" charset="2"/>
              <a:buChar char="v"/>
            </a:pPr>
            <a:endParaRPr lang="en-US" altLang="ko-KR" dirty="0">
              <a:ea typeface="나눔바른고딕"/>
            </a:endParaRPr>
          </a:p>
          <a:p>
            <a:pPr marL="285750" indent="-285750">
              <a:lnSpc>
                <a:spcPct val="150000"/>
              </a:lnSpc>
              <a:buClr>
                <a:srgbClr val="0070C0"/>
              </a:buClr>
              <a:buFont typeface="Wingdings" panose="05000000000000000000" pitchFamily="2" charset="2"/>
              <a:buChar char="v"/>
            </a:pPr>
            <a:r>
              <a:rPr lang="en-US" altLang="ko-KR" dirty="0">
                <a:ea typeface="나눔바른고딕"/>
              </a:rPr>
              <a:t>VIM </a:t>
            </a:r>
            <a:r>
              <a:rPr lang="en-US" altLang="ko-KR" dirty="0" err="1">
                <a:ea typeface="나눔바른고딕"/>
              </a:rPr>
              <a:t>에서</a:t>
            </a:r>
            <a:r>
              <a:rPr lang="en-US" altLang="ko-KR" dirty="0">
                <a:ea typeface="나눔바른고딕"/>
              </a:rPr>
              <a:t> </a:t>
            </a:r>
            <a:r>
              <a:rPr lang="en-US" altLang="ko-KR" dirty="0" err="1">
                <a:ea typeface="나눔바른고딕"/>
              </a:rPr>
              <a:t>G를</a:t>
            </a:r>
            <a:r>
              <a:rPr lang="en-US" altLang="ko-KR" dirty="0">
                <a:ea typeface="나눔바른고딕"/>
              </a:rPr>
              <a:t> </a:t>
            </a:r>
            <a:r>
              <a:rPr lang="en-US" altLang="ko-KR" dirty="0" err="1">
                <a:ea typeface="나눔바른고딕"/>
              </a:rPr>
              <a:t>누르면</a:t>
            </a:r>
            <a:r>
              <a:rPr lang="en-US" altLang="ko-KR" dirty="0">
                <a:ea typeface="나눔바른고딕"/>
              </a:rPr>
              <a:t> </a:t>
            </a:r>
            <a:r>
              <a:rPr lang="en-US" altLang="ko-KR" dirty="0" err="1">
                <a:ea typeface="나눔바른고딕"/>
              </a:rPr>
              <a:t>파일의</a:t>
            </a:r>
            <a:r>
              <a:rPr lang="en-US" altLang="ko-KR" dirty="0">
                <a:ea typeface="나눔바른고딕"/>
              </a:rPr>
              <a:t> 맨 </a:t>
            </a:r>
            <a:r>
              <a:rPr lang="en-US" altLang="ko-KR" dirty="0" err="1">
                <a:ea typeface="나눔바른고딕"/>
              </a:rPr>
              <a:t>끝으로</a:t>
            </a:r>
            <a:r>
              <a:rPr lang="en-US" altLang="ko-KR" dirty="0">
                <a:ea typeface="나눔바른고딕"/>
              </a:rPr>
              <a:t> </a:t>
            </a:r>
            <a:r>
              <a:rPr lang="en-US" altLang="ko-KR" dirty="0" err="1">
                <a:ea typeface="나눔바른고딕"/>
              </a:rPr>
              <a:t>이동</a:t>
            </a:r>
            <a:r>
              <a:rPr lang="en-US" altLang="ko-KR" dirty="0">
                <a:ea typeface="나눔바른고딕"/>
              </a:rPr>
              <a:t>, </a:t>
            </a:r>
            <a:r>
              <a:rPr lang="en-US" altLang="ko-KR" dirty="0" err="1">
                <a:ea typeface="나눔바른고딕"/>
              </a:rPr>
              <a:t>아래와</a:t>
            </a:r>
            <a:r>
              <a:rPr lang="en-US" altLang="ko-KR" dirty="0">
                <a:ea typeface="나눔바른고딕"/>
              </a:rPr>
              <a:t> </a:t>
            </a:r>
            <a:r>
              <a:rPr lang="en-US" altLang="ko-KR" dirty="0" err="1">
                <a:ea typeface="나눔바른고딕"/>
              </a:rPr>
              <a:t>같이</a:t>
            </a:r>
            <a:r>
              <a:rPr lang="en-US" altLang="ko-KR" dirty="0">
                <a:ea typeface="나눔바른고딕"/>
              </a:rPr>
              <a:t> </a:t>
            </a:r>
            <a:r>
              <a:rPr lang="en-US" altLang="ko-KR" dirty="0" err="1">
                <a:ea typeface="나눔바른고딕"/>
              </a:rPr>
              <a:t>SERVER_IP에</a:t>
            </a:r>
            <a:r>
              <a:rPr lang="en-US" altLang="ko-KR" dirty="0">
                <a:ea typeface="나눔바른고딕"/>
              </a:rPr>
              <a:t> </a:t>
            </a:r>
            <a:r>
              <a:rPr lang="en-US" altLang="ko-KR" dirty="0" err="1">
                <a:ea typeface="나눔바른고딕"/>
              </a:rPr>
              <a:t>NUC의</a:t>
            </a:r>
            <a:r>
              <a:rPr lang="en-US" altLang="ko-KR" dirty="0">
                <a:ea typeface="나눔바른고딕"/>
              </a:rPr>
              <a:t> </a:t>
            </a:r>
            <a:r>
              <a:rPr lang="en-US" altLang="ko-KR" dirty="0" err="1">
                <a:ea typeface="나눔바른고딕"/>
              </a:rPr>
              <a:t>IP를</a:t>
            </a:r>
            <a:r>
              <a:rPr lang="en-US" altLang="ko-KR" dirty="0">
                <a:ea typeface="나눔바른고딕"/>
              </a:rPr>
              <a:t> </a:t>
            </a:r>
            <a:r>
              <a:rPr lang="en-US" altLang="ko-KR" dirty="0" err="1">
                <a:ea typeface="나눔바른고딕"/>
              </a:rPr>
              <a:t>입력</a:t>
            </a:r>
          </a:p>
          <a:p>
            <a:pPr marL="285750" indent="-285750">
              <a:lnSpc>
                <a:spcPct val="150000"/>
              </a:lnSpc>
              <a:buClr>
                <a:srgbClr val="0070C0"/>
              </a:buClr>
              <a:buFont typeface="Wingdings" panose="05000000000000000000" pitchFamily="2" charset="2"/>
              <a:buChar char="v"/>
            </a:pPr>
            <a:endParaRPr lang="en-US" altLang="ko-KR" dirty="0">
              <a:ea typeface="나눔바른고딕"/>
            </a:endParaRPr>
          </a:p>
          <a:p>
            <a:pPr marL="285750" indent="-285750">
              <a:lnSpc>
                <a:spcPct val="150000"/>
              </a:lnSpc>
              <a:buClr>
                <a:srgbClr val="0070C0"/>
              </a:buClr>
              <a:buFont typeface="Wingdings" panose="05000000000000000000" pitchFamily="2" charset="2"/>
              <a:buChar char="v"/>
            </a:pPr>
            <a:r>
              <a:rPr lang="en-US" altLang="ko-KR" dirty="0" err="1">
                <a:ea typeface="나눔바른고딕"/>
              </a:rPr>
              <a:t>저장</a:t>
            </a:r>
            <a:r>
              <a:rPr lang="en-US" altLang="ko-KR" dirty="0">
                <a:ea typeface="나눔바른고딕"/>
              </a:rPr>
              <a:t> 후, </a:t>
            </a:r>
            <a:r>
              <a:rPr lang="en-US" altLang="ko-KR" dirty="0" err="1">
                <a:ea typeface="나눔바른고딕"/>
              </a:rPr>
              <a:t>아래</a:t>
            </a:r>
            <a:r>
              <a:rPr lang="en-US" altLang="ko-KR" dirty="0">
                <a:ea typeface="나눔바른고딕"/>
              </a:rPr>
              <a:t> </a:t>
            </a:r>
            <a:r>
              <a:rPr lang="en-US" altLang="ko-KR" dirty="0" err="1">
                <a:ea typeface="나눔바른고딕"/>
              </a:rPr>
              <a:t>명령어를</a:t>
            </a:r>
            <a:r>
              <a:rPr lang="en-US" altLang="ko-KR" dirty="0">
                <a:ea typeface="나눔바른고딕"/>
              </a:rPr>
              <a:t> </a:t>
            </a:r>
            <a:r>
              <a:rPr lang="en-US" altLang="ko-KR" dirty="0" err="1">
                <a:ea typeface="나눔바른고딕"/>
              </a:rPr>
              <a:t>입력하여</a:t>
            </a:r>
            <a:r>
              <a:rPr lang="en-US" altLang="ko-KR" dirty="0">
                <a:ea typeface="나눔바른고딕"/>
              </a:rPr>
              <a:t> </a:t>
            </a:r>
            <a:r>
              <a:rPr lang="en-US" altLang="ko-KR" dirty="0" err="1">
                <a:ea typeface="나눔바른고딕"/>
              </a:rPr>
              <a:t>환경</a:t>
            </a:r>
            <a:r>
              <a:rPr lang="en-US" altLang="ko-KR" dirty="0">
                <a:ea typeface="나눔바른고딕"/>
              </a:rPr>
              <a:t> </a:t>
            </a:r>
            <a:r>
              <a:rPr lang="en-US" altLang="ko-KR" dirty="0" err="1">
                <a:ea typeface="나눔바른고딕"/>
              </a:rPr>
              <a:t>변수를</a:t>
            </a:r>
            <a:r>
              <a:rPr lang="en-US" altLang="ko-KR" dirty="0">
                <a:ea typeface="나눔바른고딕"/>
              </a:rPr>
              <a:t> </a:t>
            </a:r>
            <a:r>
              <a:rPr lang="en-US" altLang="ko-KR" dirty="0" err="1">
                <a:ea typeface="나눔바른고딕"/>
              </a:rPr>
              <a:t>적용</a:t>
            </a:r>
          </a:p>
        </p:txBody>
      </p:sp>
      <p:grpSp>
        <p:nvGrpSpPr>
          <p:cNvPr id="23" name="그룹 22">
            <a:extLst>
              <a:ext uri="{FF2B5EF4-FFF2-40B4-BE49-F238E27FC236}">
                <a16:creationId xmlns:a16="http://schemas.microsoft.com/office/drawing/2014/main" id="{1A68525C-E317-9BF1-8EDB-A3901335E1F5}"/>
              </a:ext>
            </a:extLst>
          </p:cNvPr>
          <p:cNvGrpSpPr/>
          <p:nvPr/>
        </p:nvGrpSpPr>
        <p:grpSpPr>
          <a:xfrm>
            <a:off x="2929773" y="5337430"/>
            <a:ext cx="1644700" cy="1080101"/>
            <a:chOff x="9500783" y="72231"/>
            <a:chExt cx="2722535" cy="1921058"/>
          </a:xfrm>
        </p:grpSpPr>
        <p:pic>
          <p:nvPicPr>
            <p:cNvPr id="21" name="Image" descr="Image">
              <a:extLst>
                <a:ext uri="{FF2B5EF4-FFF2-40B4-BE49-F238E27FC236}">
                  <a16:creationId xmlns:a16="http://schemas.microsoft.com/office/drawing/2014/main" id="{0A736FE1-3FD4-4A12-6801-09CE2472516B}"/>
                </a:ext>
              </a:extLst>
            </p:cNvPr>
            <p:cNvPicPr>
              <a:picLocks noChangeAspect="1"/>
            </p:cNvPicPr>
            <p:nvPr/>
          </p:nvPicPr>
          <p:blipFill>
            <a:blip r:embed="rId3"/>
            <a:stretch>
              <a:fillRect/>
            </a:stretch>
          </p:blipFill>
          <p:spPr>
            <a:xfrm flipH="1">
              <a:off x="9500783" y="951204"/>
              <a:ext cx="1853017" cy="1042085"/>
            </a:xfrm>
            <a:prstGeom prst="rect">
              <a:avLst/>
            </a:prstGeom>
            <a:ln w="12700">
              <a:miter lim="400000"/>
            </a:ln>
          </p:spPr>
        </p:pic>
        <p:sp>
          <p:nvSpPr>
            <p:cNvPr id="22" name="말풍선: 모서리가 둥근 사각형 19">
              <a:extLst>
                <a:ext uri="{FF2B5EF4-FFF2-40B4-BE49-F238E27FC236}">
                  <a16:creationId xmlns:a16="http://schemas.microsoft.com/office/drawing/2014/main" id="{7F194329-CDA9-DC24-F1C3-0F46D163800C}"/>
                </a:ext>
              </a:extLst>
            </p:cNvPr>
            <p:cNvSpPr/>
            <p:nvPr/>
          </p:nvSpPr>
          <p:spPr>
            <a:xfrm>
              <a:off x="10427290" y="72231"/>
              <a:ext cx="1796028" cy="955675"/>
            </a:xfrm>
            <a:custGeom>
              <a:avLst/>
              <a:gdLst>
                <a:gd name="connsiteX0" fmla="*/ 0 w 1796028"/>
                <a:gd name="connsiteY0" fmla="*/ 159282 h 955675"/>
                <a:gd name="connsiteX1" fmla="*/ 159282 w 1796028"/>
                <a:gd name="connsiteY1" fmla="*/ 0 h 955675"/>
                <a:gd name="connsiteX2" fmla="*/ 299338 w 1796028"/>
                <a:gd name="connsiteY2" fmla="*/ 0 h 955675"/>
                <a:gd name="connsiteX3" fmla="*/ 299338 w 1796028"/>
                <a:gd name="connsiteY3" fmla="*/ 0 h 955675"/>
                <a:gd name="connsiteX4" fmla="*/ 748345 w 1796028"/>
                <a:gd name="connsiteY4" fmla="*/ 0 h 955675"/>
                <a:gd name="connsiteX5" fmla="*/ 1192546 w 1796028"/>
                <a:gd name="connsiteY5" fmla="*/ 0 h 955675"/>
                <a:gd name="connsiteX6" fmla="*/ 1636746 w 1796028"/>
                <a:gd name="connsiteY6" fmla="*/ 0 h 955675"/>
                <a:gd name="connsiteX7" fmla="*/ 1796028 w 1796028"/>
                <a:gd name="connsiteY7" fmla="*/ 159282 h 955675"/>
                <a:gd name="connsiteX8" fmla="*/ 1796028 w 1796028"/>
                <a:gd name="connsiteY8" fmla="*/ 557477 h 955675"/>
                <a:gd name="connsiteX9" fmla="*/ 1796028 w 1796028"/>
                <a:gd name="connsiteY9" fmla="*/ 557477 h 955675"/>
                <a:gd name="connsiteX10" fmla="*/ 1796028 w 1796028"/>
                <a:gd name="connsiteY10" fmla="*/ 796396 h 955675"/>
                <a:gd name="connsiteX11" fmla="*/ 1796028 w 1796028"/>
                <a:gd name="connsiteY11" fmla="*/ 796393 h 955675"/>
                <a:gd name="connsiteX12" fmla="*/ 1636746 w 1796028"/>
                <a:gd name="connsiteY12" fmla="*/ 955675 h 955675"/>
                <a:gd name="connsiteX13" fmla="*/ 1201430 w 1796028"/>
                <a:gd name="connsiteY13" fmla="*/ 955675 h 955675"/>
                <a:gd name="connsiteX14" fmla="*/ 748345 w 1796028"/>
                <a:gd name="connsiteY14" fmla="*/ 955675 h 955675"/>
                <a:gd name="connsiteX15" fmla="*/ 240255 w 1796028"/>
                <a:gd name="connsiteY15" fmla="*/ 1104158 h 955675"/>
                <a:gd name="connsiteX16" fmla="*/ 299338 w 1796028"/>
                <a:gd name="connsiteY16" fmla="*/ 955675 h 955675"/>
                <a:gd name="connsiteX17" fmla="*/ 159282 w 1796028"/>
                <a:gd name="connsiteY17" fmla="*/ 955675 h 955675"/>
                <a:gd name="connsiteX18" fmla="*/ 0 w 1796028"/>
                <a:gd name="connsiteY18" fmla="*/ 796393 h 955675"/>
                <a:gd name="connsiteX19" fmla="*/ 0 w 1796028"/>
                <a:gd name="connsiteY19" fmla="*/ 796396 h 955675"/>
                <a:gd name="connsiteX20" fmla="*/ 0 w 1796028"/>
                <a:gd name="connsiteY20" fmla="*/ 557477 h 955675"/>
                <a:gd name="connsiteX21" fmla="*/ 0 w 1796028"/>
                <a:gd name="connsiteY21" fmla="*/ 557477 h 955675"/>
                <a:gd name="connsiteX22" fmla="*/ 0 w 17960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96028" h="955675" fill="none" extrusionOk="0">
                  <a:moveTo>
                    <a:pt x="0" y="159282"/>
                  </a:moveTo>
                  <a:cubicBezTo>
                    <a:pt x="-12707" y="57108"/>
                    <a:pt x="68438" y="4249"/>
                    <a:pt x="159282" y="0"/>
                  </a:cubicBezTo>
                  <a:cubicBezTo>
                    <a:pt x="206685" y="-3664"/>
                    <a:pt x="240837" y="3170"/>
                    <a:pt x="299338" y="0"/>
                  </a:cubicBezTo>
                  <a:lnTo>
                    <a:pt x="299338" y="0"/>
                  </a:lnTo>
                  <a:cubicBezTo>
                    <a:pt x="412238" y="-42161"/>
                    <a:pt x="606486" y="30600"/>
                    <a:pt x="748345" y="0"/>
                  </a:cubicBezTo>
                  <a:cubicBezTo>
                    <a:pt x="925259" y="-34779"/>
                    <a:pt x="981224" y="39316"/>
                    <a:pt x="1192546" y="0"/>
                  </a:cubicBezTo>
                  <a:cubicBezTo>
                    <a:pt x="1403868" y="-39316"/>
                    <a:pt x="1503071" y="21303"/>
                    <a:pt x="1636746" y="0"/>
                  </a:cubicBezTo>
                  <a:cubicBezTo>
                    <a:pt x="1700355" y="7371"/>
                    <a:pt x="1797151" y="65636"/>
                    <a:pt x="1796028" y="159282"/>
                  </a:cubicBezTo>
                  <a:cubicBezTo>
                    <a:pt x="1831169" y="283333"/>
                    <a:pt x="1773079" y="391665"/>
                    <a:pt x="1796028" y="557477"/>
                  </a:cubicBezTo>
                  <a:lnTo>
                    <a:pt x="1796028" y="557477"/>
                  </a:lnTo>
                  <a:cubicBezTo>
                    <a:pt x="1819780" y="609434"/>
                    <a:pt x="1774860" y="690295"/>
                    <a:pt x="1796028" y="796396"/>
                  </a:cubicBezTo>
                  <a:lnTo>
                    <a:pt x="1796028" y="796393"/>
                  </a:lnTo>
                  <a:cubicBezTo>
                    <a:pt x="1810590" y="868820"/>
                    <a:pt x="1730640" y="958157"/>
                    <a:pt x="1636746" y="955675"/>
                  </a:cubicBezTo>
                  <a:cubicBezTo>
                    <a:pt x="1502052" y="975571"/>
                    <a:pt x="1315099" y="922427"/>
                    <a:pt x="1201430" y="955675"/>
                  </a:cubicBezTo>
                  <a:cubicBezTo>
                    <a:pt x="1087761" y="988923"/>
                    <a:pt x="868367" y="930550"/>
                    <a:pt x="748345" y="955675"/>
                  </a:cubicBezTo>
                  <a:cubicBezTo>
                    <a:pt x="542888" y="1069100"/>
                    <a:pt x="394105" y="1045243"/>
                    <a:pt x="240255" y="1104158"/>
                  </a:cubicBezTo>
                  <a:cubicBezTo>
                    <a:pt x="260793" y="1038729"/>
                    <a:pt x="294084" y="1008166"/>
                    <a:pt x="299338" y="955675"/>
                  </a:cubicBezTo>
                  <a:cubicBezTo>
                    <a:pt x="268789" y="970795"/>
                    <a:pt x="189150" y="951011"/>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796028" h="955675" stroke="0" extrusionOk="0">
                  <a:moveTo>
                    <a:pt x="0" y="159282"/>
                  </a:moveTo>
                  <a:cubicBezTo>
                    <a:pt x="2946" y="63397"/>
                    <a:pt x="78051" y="17171"/>
                    <a:pt x="159282" y="0"/>
                  </a:cubicBezTo>
                  <a:cubicBezTo>
                    <a:pt x="218757" y="-10252"/>
                    <a:pt x="270504" y="9991"/>
                    <a:pt x="299338" y="0"/>
                  </a:cubicBezTo>
                  <a:lnTo>
                    <a:pt x="299338" y="0"/>
                  </a:lnTo>
                  <a:cubicBezTo>
                    <a:pt x="427016" y="-39405"/>
                    <a:pt x="586116" y="13370"/>
                    <a:pt x="748345" y="0"/>
                  </a:cubicBezTo>
                  <a:cubicBezTo>
                    <a:pt x="977021" y="-19611"/>
                    <a:pt x="1057617" y="26301"/>
                    <a:pt x="1210314" y="0"/>
                  </a:cubicBezTo>
                  <a:cubicBezTo>
                    <a:pt x="1363011" y="-26301"/>
                    <a:pt x="1478767" y="19470"/>
                    <a:pt x="1636746" y="0"/>
                  </a:cubicBezTo>
                  <a:cubicBezTo>
                    <a:pt x="1731276" y="8683"/>
                    <a:pt x="1790876" y="74224"/>
                    <a:pt x="1796028" y="159282"/>
                  </a:cubicBezTo>
                  <a:cubicBezTo>
                    <a:pt x="1837743" y="351836"/>
                    <a:pt x="1754483" y="414223"/>
                    <a:pt x="1796028" y="557477"/>
                  </a:cubicBezTo>
                  <a:lnTo>
                    <a:pt x="1796028" y="557477"/>
                  </a:lnTo>
                  <a:cubicBezTo>
                    <a:pt x="1824511" y="665086"/>
                    <a:pt x="1781562" y="726349"/>
                    <a:pt x="1796028" y="796396"/>
                  </a:cubicBezTo>
                  <a:lnTo>
                    <a:pt x="1796028" y="796393"/>
                  </a:lnTo>
                  <a:cubicBezTo>
                    <a:pt x="1793634" y="888896"/>
                    <a:pt x="1722856" y="960670"/>
                    <a:pt x="1636746" y="955675"/>
                  </a:cubicBezTo>
                  <a:cubicBezTo>
                    <a:pt x="1542548" y="955901"/>
                    <a:pt x="1405024" y="924222"/>
                    <a:pt x="1210314" y="955675"/>
                  </a:cubicBezTo>
                  <a:cubicBezTo>
                    <a:pt x="1015604" y="987128"/>
                    <a:pt x="896648" y="916511"/>
                    <a:pt x="748345" y="955675"/>
                  </a:cubicBezTo>
                  <a:cubicBezTo>
                    <a:pt x="648769" y="1045961"/>
                    <a:pt x="423837" y="1027874"/>
                    <a:pt x="240255" y="1104158"/>
                  </a:cubicBezTo>
                  <a:cubicBezTo>
                    <a:pt x="243266" y="1049332"/>
                    <a:pt x="287298" y="1030747"/>
                    <a:pt x="299338" y="955675"/>
                  </a:cubicBezTo>
                  <a:cubicBezTo>
                    <a:pt x="234952" y="963677"/>
                    <a:pt x="217701" y="946682"/>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ysClr val="windowText" lastClr="000000"/>
                  </a:solidFill>
                </a:rPr>
                <a:t>NUC</a:t>
              </a:r>
              <a:r>
                <a:rPr lang="ko-KR" altLang="en-US" sz="1000" dirty="0">
                  <a:solidFill>
                    <a:sysClr val="windowText" lastClr="000000"/>
                  </a:solidFill>
                </a:rPr>
                <a:t>의 터미널에서 실행</a:t>
              </a:r>
            </a:p>
          </p:txBody>
        </p:sp>
      </p:grpSp>
      <p:grpSp>
        <p:nvGrpSpPr>
          <p:cNvPr id="27" name="그룹 26">
            <a:extLst>
              <a:ext uri="{FF2B5EF4-FFF2-40B4-BE49-F238E27FC236}">
                <a16:creationId xmlns:a16="http://schemas.microsoft.com/office/drawing/2014/main" id="{DDAB834E-890C-61A6-0537-0CCA9BE51D62}"/>
              </a:ext>
            </a:extLst>
          </p:cNvPr>
          <p:cNvGrpSpPr/>
          <p:nvPr/>
        </p:nvGrpSpPr>
        <p:grpSpPr>
          <a:xfrm>
            <a:off x="939186" y="5197168"/>
            <a:ext cx="1844513" cy="1257087"/>
            <a:chOff x="9303656" y="72231"/>
            <a:chExt cx="2778263" cy="2315290"/>
          </a:xfrm>
        </p:grpSpPr>
        <p:sp>
          <p:nvSpPr>
            <p:cNvPr id="25" name="말풍선: 모서리가 둥근 사각형 19">
              <a:extLst>
                <a:ext uri="{FF2B5EF4-FFF2-40B4-BE49-F238E27FC236}">
                  <a16:creationId xmlns:a16="http://schemas.microsoft.com/office/drawing/2014/main" id="{D81D30C8-A08F-8F11-1CAA-E72D504C38FE}"/>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26" name="그림 25" descr="전자기기, 회로이(가) 표시된 사진&#10;&#10;자동 생성된 설명">
              <a:extLst>
                <a:ext uri="{FF2B5EF4-FFF2-40B4-BE49-F238E27FC236}">
                  <a16:creationId xmlns:a16="http://schemas.microsoft.com/office/drawing/2014/main" id="{FD560D43-37A8-86CC-FBB0-AA6A4634A3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3" name="TextBox 2">
            <a:extLst>
              <a:ext uri="{FF2B5EF4-FFF2-40B4-BE49-F238E27FC236}">
                <a16:creationId xmlns:a16="http://schemas.microsoft.com/office/drawing/2014/main" id="{DF03204E-C768-062B-5273-04561AE01FE9}"/>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a:t>
            </a:r>
            <a:r>
              <a:rPr lang="en-US" altLang="ko-KR" b="1" dirty="0">
                <a:latin typeface="Times New Roman"/>
                <a:ea typeface="맑은 고딕"/>
                <a:cs typeface="Times New Roman"/>
              </a:rPr>
              <a:t>3</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90397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Python Kafka Producer</a:t>
            </a:r>
            <a:endParaRPr lang="ko-KR" altLang="en-US"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265231" cy="3693319"/>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위에서</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만들어 놓은  </a:t>
            </a:r>
            <a:r>
              <a:rPr lang="en-US" altLang="ko-KR" dirty="0">
                <a:latin typeface="나눔바른고딕" panose="020B0603020101020101" pitchFamily="50" charset="-127"/>
                <a:ea typeface="나눔바른고딕" panose="020B0603020101020101" pitchFamily="50" charset="-127"/>
              </a:rPr>
              <a:t>Zookeeper</a:t>
            </a:r>
            <a:r>
              <a:rPr lang="ko-KR" altLang="en-US" dirty="0">
                <a:latin typeface="나눔바른고딕" panose="020B0603020101020101" pitchFamily="50" charset="-127"/>
                <a:ea typeface="나눔바른고딕" panose="020B0603020101020101" pitchFamily="50" charset="-127"/>
              </a:rPr>
              <a:t>와 </a:t>
            </a:r>
            <a:r>
              <a:rPr lang="en-US" altLang="ko-KR" dirty="0">
                <a:latin typeface="나눔바른고딕" panose="020B0603020101020101" pitchFamily="50" charset="-127"/>
                <a:ea typeface="나눔바른고딕" panose="020B0603020101020101" pitchFamily="50" charset="-127"/>
              </a:rPr>
              <a:t>Broker</a:t>
            </a:r>
            <a:r>
              <a:rPr lang="ko-KR" altLang="en-US" dirty="0">
                <a:latin typeface="나눔바른고딕" panose="020B0603020101020101" pitchFamily="50" charset="-127"/>
                <a:ea typeface="나눔바른고딕" panose="020B0603020101020101" pitchFamily="50" charset="-127"/>
              </a:rPr>
              <a:t>가 </a:t>
            </a:r>
            <a:r>
              <a:rPr lang="en-US" altLang="ko-KR" dirty="0">
                <a:latin typeface="나눔바른고딕" panose="020B0603020101020101" pitchFamily="50" charset="-127"/>
                <a:ea typeface="나눔바른고딕" panose="020B0603020101020101" pitchFamily="50" charset="-127"/>
              </a:rPr>
              <a:t>NUC</a:t>
            </a:r>
            <a:r>
              <a:rPr lang="ko-KR" altLang="en-US" dirty="0">
                <a:latin typeface="나눔바른고딕" panose="020B0603020101020101" pitchFamily="50" charset="-127"/>
                <a:ea typeface="나눔바른고딕" panose="020B0603020101020101" pitchFamily="50" charset="-127"/>
              </a:rPr>
              <a:t>에 켜져 있는 상태에서 진행해야 함</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아래 폴더로 이동</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이후 아래 커맨드로 </a:t>
            </a:r>
            <a:r>
              <a:rPr lang="en-US" altLang="ko-KR" dirty="0">
                <a:latin typeface="나눔바른고딕" panose="020B0603020101020101" pitchFamily="50" charset="-127"/>
                <a:ea typeface="나눔바른고딕" panose="020B0603020101020101" pitchFamily="50" charset="-127"/>
              </a:rPr>
              <a:t>producer</a:t>
            </a:r>
            <a:r>
              <a:rPr lang="ko-KR" altLang="en-US" dirty="0">
                <a:latin typeface="나눔바른고딕" panose="020B0603020101020101" pitchFamily="50" charset="-127"/>
                <a:ea typeface="나눔바른고딕" panose="020B0603020101020101" pitchFamily="50" charset="-127"/>
              </a:rPr>
              <a:t>를 실행하고</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터미널에서 메시지를 입력</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파일 구성</a:t>
            </a:r>
            <a:endParaRPr lang="en-US" altLang="ko-KR" dirty="0">
              <a:latin typeface="나눔바른고딕" panose="020B0603020101020101" pitchFamily="50" charset="-127"/>
              <a:ea typeface="나눔바른고딕" panose="020B0603020101020101" pitchFamily="50" charset="-127"/>
            </a:endParaRPr>
          </a:p>
        </p:txBody>
      </p:sp>
      <p:sp>
        <p:nvSpPr>
          <p:cNvPr id="8" name="직사각형 7">
            <a:extLst>
              <a:ext uri="{FF2B5EF4-FFF2-40B4-BE49-F238E27FC236}">
                <a16:creationId xmlns:a16="http://schemas.microsoft.com/office/drawing/2014/main" id="{7523DE37-B9A6-422C-DA93-84F2C890E24E}"/>
              </a:ext>
            </a:extLst>
          </p:cNvPr>
          <p:cNvSpPr/>
          <p:nvPr/>
        </p:nvSpPr>
        <p:spPr>
          <a:xfrm>
            <a:off x="1273384" y="2509655"/>
            <a:ext cx="9351943" cy="36933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kafka_transmission</a:t>
            </a:r>
            <a:r>
              <a:rPr lang="en-US" altLang="ko-KR" dirty="0">
                <a:solidFill>
                  <a:schemeClr val="bg1"/>
                </a:solidFill>
                <a:latin typeface="Consolas" panose="020B0609020204030204" pitchFamily="49" charset="0"/>
              </a:rPr>
              <a:t>​</a:t>
            </a:r>
          </a:p>
        </p:txBody>
      </p:sp>
      <p:sp>
        <p:nvSpPr>
          <p:cNvPr id="9" name="직사각형 8">
            <a:extLst>
              <a:ext uri="{FF2B5EF4-FFF2-40B4-BE49-F238E27FC236}">
                <a16:creationId xmlns:a16="http://schemas.microsoft.com/office/drawing/2014/main" id="{91DC0E70-868A-E3D6-1349-F25114AC6EE7}"/>
              </a:ext>
            </a:extLst>
          </p:cNvPr>
          <p:cNvSpPr/>
          <p:nvPr/>
        </p:nvSpPr>
        <p:spPr>
          <a:xfrm>
            <a:off x="1273385" y="3553324"/>
            <a:ext cx="9351943" cy="1200329"/>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kafka_transmission</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python3 console_producer.py</a:t>
            </a:r>
          </a:p>
          <a:p>
            <a:r>
              <a:rPr lang="ko-KR" altLang="en-US" dirty="0">
                <a:solidFill>
                  <a:schemeClr val="bg1"/>
                </a:solidFill>
                <a:latin typeface="Consolas" panose="020B0609020204030204" pitchFamily="49" charset="0"/>
              </a:rPr>
              <a:t>메시지를 입력하세요</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안녕하세용 </a:t>
            </a:r>
            <a:r>
              <a:rPr lang="ko-KR" altLang="en-US" dirty="0" err="1">
                <a:solidFill>
                  <a:schemeClr val="bg1"/>
                </a:solidFill>
                <a:latin typeface="Consolas" panose="020B0609020204030204" pitchFamily="49" charset="0"/>
              </a:rPr>
              <a:t>아무말이나</a:t>
            </a:r>
            <a:r>
              <a:rPr lang="ko-KR" altLang="en-US" dirty="0">
                <a:solidFill>
                  <a:schemeClr val="bg1"/>
                </a:solidFill>
                <a:latin typeface="Consolas" panose="020B0609020204030204" pitchFamily="49" charset="0"/>
              </a:rPr>
              <a:t> 입력하셔요</a:t>
            </a:r>
            <a:endParaRPr lang="en-US" altLang="ko-KR" dirty="0">
              <a:solidFill>
                <a:schemeClr val="bg1"/>
              </a:solidFill>
              <a:latin typeface="Consolas" panose="020B0609020204030204" pitchFamily="49" charset="0"/>
            </a:endParaRPr>
          </a:p>
          <a:p>
            <a:r>
              <a:rPr lang="ko-KR" altLang="en-US" dirty="0">
                <a:solidFill>
                  <a:schemeClr val="bg1"/>
                </a:solidFill>
                <a:latin typeface="Consolas" panose="020B0609020204030204" pitchFamily="49" charset="0"/>
              </a:rPr>
              <a:t>메시지를 입력하세요</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하이</a:t>
            </a:r>
            <a:endParaRPr lang="en-US" altLang="ko-KR" dirty="0">
              <a:solidFill>
                <a:schemeClr val="bg1"/>
              </a:solidFill>
              <a:latin typeface="Consolas" panose="020B0609020204030204" pitchFamily="49" charset="0"/>
            </a:endParaRPr>
          </a:p>
        </p:txBody>
      </p:sp>
      <p:grpSp>
        <p:nvGrpSpPr>
          <p:cNvPr id="10" name="그룹 9">
            <a:extLst>
              <a:ext uri="{FF2B5EF4-FFF2-40B4-BE49-F238E27FC236}">
                <a16:creationId xmlns:a16="http://schemas.microsoft.com/office/drawing/2014/main" id="{02DC2D9D-0184-2885-2C4A-0AC1D92ADF38}"/>
              </a:ext>
            </a:extLst>
          </p:cNvPr>
          <p:cNvGrpSpPr/>
          <p:nvPr/>
        </p:nvGrpSpPr>
        <p:grpSpPr>
          <a:xfrm>
            <a:off x="10067544" y="127095"/>
            <a:ext cx="2014375" cy="1317657"/>
            <a:chOff x="9303656" y="72231"/>
            <a:chExt cx="2778263" cy="2315290"/>
          </a:xfrm>
        </p:grpSpPr>
        <p:sp>
          <p:nvSpPr>
            <p:cNvPr id="11"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12" name="그림 11"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13" name="직사각형 12">
            <a:extLst>
              <a:ext uri="{FF2B5EF4-FFF2-40B4-BE49-F238E27FC236}">
                <a16:creationId xmlns:a16="http://schemas.microsoft.com/office/drawing/2014/main" id="{32B05378-1F83-B54C-0004-9A8BF6288487}"/>
              </a:ext>
            </a:extLst>
          </p:cNvPr>
          <p:cNvSpPr/>
          <p:nvPr/>
        </p:nvSpPr>
        <p:spPr>
          <a:xfrm>
            <a:off x="1273384" y="5353735"/>
            <a:ext cx="9351943" cy="1200329"/>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342900" indent="-342900">
              <a:buAutoNum type="arabicPeriod"/>
            </a:pPr>
            <a:r>
              <a:rPr lang="ko-KR" altLang="en-US" dirty="0">
                <a:solidFill>
                  <a:schemeClr val="bg1"/>
                </a:solidFill>
                <a:latin typeface="Consolas" panose="020B0609020204030204" pitchFamily="49" charset="0"/>
              </a:rPr>
              <a:t>필요한 라이브러리들을 호출</a:t>
            </a:r>
            <a:endParaRPr lang="en-US" altLang="ko-KR" dirty="0">
              <a:solidFill>
                <a:schemeClr val="bg1"/>
              </a:solidFill>
              <a:latin typeface="Consolas" panose="020B0609020204030204" pitchFamily="49" charset="0"/>
            </a:endParaRPr>
          </a:p>
          <a:p>
            <a:pPr marL="342900" indent="-342900">
              <a:buAutoNum type="arabicPeriod"/>
            </a:pPr>
            <a:r>
              <a:rPr lang="ko-KR" altLang="en-US" dirty="0">
                <a:solidFill>
                  <a:schemeClr val="bg1"/>
                </a:solidFill>
                <a:latin typeface="Consolas" panose="020B0609020204030204" pitchFamily="49" charset="0"/>
              </a:rPr>
              <a:t>환경변수</a:t>
            </a:r>
            <a:r>
              <a:rPr lang="en-US" altLang="ko-KR" dirty="0">
                <a:solidFill>
                  <a:schemeClr val="bg1"/>
                </a:solidFill>
                <a:latin typeface="Consolas" panose="020B0609020204030204" pitchFamily="49" charset="0"/>
              </a:rPr>
              <a:t>(SERVER_IP)</a:t>
            </a:r>
            <a:r>
              <a:rPr lang="ko-KR" altLang="en-US" dirty="0">
                <a:solidFill>
                  <a:schemeClr val="bg1"/>
                </a:solidFill>
                <a:latin typeface="Consolas" panose="020B0609020204030204" pitchFamily="49" charset="0"/>
              </a:rPr>
              <a:t>에 저장된 </a:t>
            </a:r>
            <a:r>
              <a:rPr lang="en-US" altLang="ko-KR" dirty="0">
                <a:solidFill>
                  <a:schemeClr val="bg1"/>
                </a:solidFill>
                <a:latin typeface="Consolas" panose="020B0609020204030204" pitchFamily="49" charset="0"/>
              </a:rPr>
              <a:t>Broker</a:t>
            </a:r>
            <a:r>
              <a:rPr lang="ko-KR" altLang="en-US" dirty="0">
                <a:solidFill>
                  <a:schemeClr val="bg1"/>
                </a:solidFill>
                <a:latin typeface="Consolas" panose="020B0609020204030204" pitchFamily="49" charset="0"/>
              </a:rPr>
              <a:t> 서버 주소를 불러옴</a:t>
            </a:r>
            <a:endParaRPr lang="en-US" altLang="ko-KR" dirty="0">
              <a:solidFill>
                <a:schemeClr val="bg1"/>
              </a:solidFill>
              <a:latin typeface="Consolas" panose="020B0609020204030204" pitchFamily="49" charset="0"/>
            </a:endParaRPr>
          </a:p>
          <a:p>
            <a:pPr marL="342900" indent="-342900">
              <a:buAutoNum type="arabicPeriod"/>
            </a:pPr>
            <a:r>
              <a:rPr lang="en-US" altLang="ko-KR" dirty="0">
                <a:solidFill>
                  <a:schemeClr val="bg1"/>
                </a:solidFill>
                <a:latin typeface="Consolas" panose="020B0609020204030204" pitchFamily="49" charset="0"/>
              </a:rPr>
              <a:t>Python </a:t>
            </a:r>
            <a:r>
              <a:rPr lang="ko-KR" altLang="en-US" dirty="0">
                <a:solidFill>
                  <a:schemeClr val="bg1"/>
                </a:solidFill>
                <a:latin typeface="Consolas" panose="020B0609020204030204" pitchFamily="49" charset="0"/>
              </a:rPr>
              <a:t>실행 시 </a:t>
            </a:r>
            <a:r>
              <a:rPr lang="en-US" altLang="ko-KR" dirty="0">
                <a:solidFill>
                  <a:schemeClr val="bg1"/>
                </a:solidFill>
                <a:latin typeface="Consolas" panose="020B0609020204030204" pitchFamily="49" charset="0"/>
              </a:rPr>
              <a:t>topic</a:t>
            </a:r>
            <a:r>
              <a:rPr lang="ko-KR" altLang="en-US" dirty="0">
                <a:solidFill>
                  <a:schemeClr val="bg1"/>
                </a:solidFill>
                <a:latin typeface="Consolas" panose="020B0609020204030204" pitchFamily="49" charset="0"/>
              </a:rPr>
              <a:t>을 인자로 받고 </a:t>
            </a:r>
            <a:r>
              <a:rPr lang="en-US" altLang="ko-KR" dirty="0">
                <a:solidFill>
                  <a:schemeClr val="bg1"/>
                </a:solidFill>
                <a:latin typeface="Consolas" panose="020B0609020204030204" pitchFamily="49" charset="0"/>
              </a:rPr>
              <a:t>Kafka producer</a:t>
            </a:r>
            <a:r>
              <a:rPr lang="ko-KR" altLang="en-US" dirty="0">
                <a:solidFill>
                  <a:schemeClr val="bg1"/>
                </a:solidFill>
                <a:latin typeface="Consolas" panose="020B0609020204030204" pitchFamily="49" charset="0"/>
              </a:rPr>
              <a:t>를 정의</a:t>
            </a:r>
            <a:endParaRPr lang="en-US" altLang="ko-KR" dirty="0">
              <a:solidFill>
                <a:schemeClr val="bg1"/>
              </a:solidFill>
              <a:latin typeface="Consolas" panose="020B0609020204030204" pitchFamily="49" charset="0"/>
            </a:endParaRPr>
          </a:p>
          <a:p>
            <a:pPr marL="342900" indent="-342900">
              <a:buAutoNum type="arabicPeriod"/>
            </a:pPr>
            <a:r>
              <a:rPr lang="en-US" altLang="ko-KR" dirty="0">
                <a:solidFill>
                  <a:schemeClr val="bg1"/>
                </a:solidFill>
                <a:latin typeface="Consolas" panose="020B0609020204030204" pitchFamily="49" charset="0"/>
              </a:rPr>
              <a:t>Ctrl + C</a:t>
            </a:r>
            <a:r>
              <a:rPr lang="ko-KR" altLang="en-US" dirty="0">
                <a:solidFill>
                  <a:schemeClr val="bg1"/>
                </a:solidFill>
                <a:latin typeface="Consolas" panose="020B0609020204030204" pitchFamily="49" charset="0"/>
              </a:rPr>
              <a:t>를 눌러 종료하기 전까지</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입력 값을 받아 </a:t>
            </a:r>
            <a:r>
              <a:rPr lang="en-US" altLang="ko-KR" dirty="0">
                <a:solidFill>
                  <a:schemeClr val="bg1"/>
                </a:solidFill>
                <a:latin typeface="Consolas" panose="020B0609020204030204" pitchFamily="49" charset="0"/>
              </a:rPr>
              <a:t>Kafka </a:t>
            </a:r>
            <a:r>
              <a:rPr lang="ko-KR" altLang="en-US" dirty="0">
                <a:solidFill>
                  <a:schemeClr val="bg1"/>
                </a:solidFill>
                <a:latin typeface="Consolas" panose="020B0609020204030204" pitchFamily="49" charset="0"/>
              </a:rPr>
              <a:t>메시지로 발행</a:t>
            </a:r>
            <a:endParaRPr lang="en-US" altLang="ko-KR"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C14BB426-9C4A-BD8B-D870-466429F550BD}"/>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a:t>
            </a:r>
            <a:r>
              <a:rPr lang="en-US" altLang="ko-KR" b="1" dirty="0">
                <a:latin typeface="Times New Roman"/>
                <a:ea typeface="맑은 고딕"/>
                <a:cs typeface="Times New Roman"/>
              </a:rPr>
              <a:t>4</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923112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Python Kafka Consumer</a:t>
            </a:r>
            <a:endParaRPr lang="ko-KR" altLang="en-US" dirty="0">
              <a:latin typeface="나눔바른고딕" panose="020B0603020101020101" pitchFamily="50" charset="-127"/>
              <a:ea typeface="나눔바른고딕" panose="020B0603020101020101" pitchFamily="50" charset="-127"/>
            </a:endParaRPr>
          </a:p>
        </p:txBody>
      </p:sp>
      <p:grpSp>
        <p:nvGrpSpPr>
          <p:cNvPr id="20" name="그룹 19">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21"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2"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8" name="TextBox 7">
            <a:extLst>
              <a:ext uri="{FF2B5EF4-FFF2-40B4-BE49-F238E27FC236}">
                <a16:creationId xmlns:a16="http://schemas.microsoft.com/office/drawing/2014/main" id="{D0F04D0A-1C16-96D1-B1C8-118CEF807B9F}"/>
              </a:ext>
            </a:extLst>
          </p:cNvPr>
          <p:cNvSpPr txBox="1"/>
          <p:nvPr/>
        </p:nvSpPr>
        <p:spPr>
          <a:xfrm>
            <a:off x="838198" y="1660416"/>
            <a:ext cx="10265231" cy="2973122"/>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마찬가지로</a:t>
            </a:r>
            <a:r>
              <a:rPr lang="en-US" altLang="ko-KR" dirty="0">
                <a:latin typeface="나눔바른고딕" panose="020B0603020101020101" pitchFamily="50" charset="-127"/>
                <a:ea typeface="나눔바른고딕" panose="020B0603020101020101" pitchFamily="50" charset="-127"/>
              </a:rPr>
              <a:t> clone</a:t>
            </a:r>
            <a:r>
              <a:rPr lang="ko-KR" altLang="en-US" dirty="0">
                <a:latin typeface="나눔바른고딕" panose="020B0603020101020101" pitchFamily="50" charset="-127"/>
                <a:ea typeface="나눔바른고딕" panose="020B0603020101020101" pitchFamily="50" charset="-127"/>
              </a:rPr>
              <a:t>을 받고</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폴더로 이동</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consumer</a:t>
            </a:r>
            <a:r>
              <a:rPr lang="ko-KR" altLang="en-US" dirty="0">
                <a:latin typeface="나눔바른고딕" panose="020B0603020101020101" pitchFamily="50" charset="-127"/>
                <a:ea typeface="나눔바른고딕" panose="020B0603020101020101" pitchFamily="50" charset="-127"/>
              </a:rPr>
              <a:t>를 실행하고 발행된 메시지를 확인</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파일 구성</a:t>
            </a:r>
            <a:endParaRPr lang="en-US" altLang="ko-KR" dirty="0">
              <a:latin typeface="나눔바른고딕" panose="020B0603020101020101" pitchFamily="50" charset="-127"/>
              <a:ea typeface="나눔바른고딕" panose="020B0603020101020101" pitchFamily="50" charset="-127"/>
            </a:endParaRPr>
          </a:p>
        </p:txBody>
      </p:sp>
      <p:sp>
        <p:nvSpPr>
          <p:cNvPr id="9" name="직사각형 8">
            <a:extLst>
              <a:ext uri="{FF2B5EF4-FFF2-40B4-BE49-F238E27FC236}">
                <a16:creationId xmlns:a16="http://schemas.microsoft.com/office/drawing/2014/main" id="{FD6DD6CF-4C96-7E32-DE57-1A98B68B966B}"/>
              </a:ext>
            </a:extLst>
          </p:cNvPr>
          <p:cNvSpPr/>
          <p:nvPr/>
        </p:nvSpPr>
        <p:spPr>
          <a:xfrm>
            <a:off x="838200" y="2448648"/>
            <a:ext cx="9745522" cy="1593000"/>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kafka_transmission</a:t>
            </a:r>
            <a:r>
              <a:rPr lang="en-US" altLang="ko-KR" dirty="0">
                <a:solidFill>
                  <a:schemeClr val="bg1"/>
                </a:solidFill>
                <a:latin typeface="Consolas" panose="020B0609020204030204" pitchFamily="49" charset="0"/>
              </a:rPr>
              <a:t>​</a:t>
            </a: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kafka_transmission</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 console_consumer.py </a:t>
            </a:r>
          </a:p>
          <a:p>
            <a:endParaRPr lang="en-US" altLang="ko-KR" dirty="0">
              <a:solidFill>
                <a:schemeClr val="bg1"/>
              </a:solidFill>
              <a:latin typeface="Consolas" panose="020B0609020204030204" pitchFamily="49" charset="0"/>
            </a:endParaRPr>
          </a:p>
          <a:p>
            <a:r>
              <a:rPr lang="ko-KR" altLang="en-US" dirty="0">
                <a:solidFill>
                  <a:schemeClr val="bg1"/>
                </a:solidFill>
                <a:latin typeface="Consolas" panose="020B0609020204030204" pitchFamily="49" charset="0"/>
              </a:rPr>
              <a:t>도착한 메시지</a:t>
            </a:r>
            <a:r>
              <a:rPr lang="en-US" altLang="ko-KR" dirty="0">
                <a:solidFill>
                  <a:schemeClr val="bg1"/>
                </a:solidFill>
                <a:latin typeface="Consolas" panose="020B0609020204030204" pitchFamily="49" charset="0"/>
              </a:rPr>
              <a:t>: {'1' : '</a:t>
            </a:r>
            <a:r>
              <a:rPr lang="ko-KR" altLang="en-US" dirty="0">
                <a:solidFill>
                  <a:schemeClr val="bg1"/>
                </a:solidFill>
                <a:latin typeface="Consolas" panose="020B0609020204030204" pitchFamily="49" charset="0"/>
              </a:rPr>
              <a:t>안녕하세용 아무 말이나 입력하셔요</a:t>
            </a:r>
            <a:r>
              <a:rPr lang="en-US" altLang="ko-KR" dirty="0">
                <a:solidFill>
                  <a:schemeClr val="bg1"/>
                </a:solidFill>
                <a:latin typeface="Consolas" panose="020B0609020204030204" pitchFamily="49" charset="0"/>
              </a:rPr>
              <a:t>' }</a:t>
            </a:r>
          </a:p>
          <a:p>
            <a:endParaRPr lang="en-US" altLang="ko-KR" dirty="0">
              <a:solidFill>
                <a:schemeClr val="bg1"/>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p:txBody>
      </p:sp>
      <p:sp>
        <p:nvSpPr>
          <p:cNvPr id="10" name="직사각형 9">
            <a:extLst>
              <a:ext uri="{FF2B5EF4-FFF2-40B4-BE49-F238E27FC236}">
                <a16:creationId xmlns:a16="http://schemas.microsoft.com/office/drawing/2014/main" id="{FD6DD6CF-4C96-7E32-DE57-1A98B68B966B}"/>
              </a:ext>
            </a:extLst>
          </p:cNvPr>
          <p:cNvSpPr/>
          <p:nvPr/>
        </p:nvSpPr>
        <p:spPr>
          <a:xfrm>
            <a:off x="838198" y="4694687"/>
            <a:ext cx="8470394" cy="1234142"/>
          </a:xfrm>
          <a:prstGeom prst="rect">
            <a:avLst/>
          </a:prstGeom>
          <a:solidFill>
            <a:srgbClr val="45233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AutoNum type="arabicPeriod"/>
            </a:pPr>
            <a:r>
              <a:rPr lang="ko-KR" altLang="en-US" dirty="0">
                <a:solidFill>
                  <a:schemeClr val="bg1"/>
                </a:solidFill>
                <a:latin typeface="Consolas" panose="020B0609020204030204" pitchFamily="49" charset="0"/>
              </a:rPr>
              <a:t>필요한 라이브러리들을 호출</a:t>
            </a:r>
            <a:endParaRPr lang="en-US" altLang="ko-KR" dirty="0">
              <a:solidFill>
                <a:schemeClr val="bg1"/>
              </a:solidFill>
              <a:latin typeface="Consolas" panose="020B0609020204030204" pitchFamily="49" charset="0"/>
            </a:endParaRPr>
          </a:p>
          <a:p>
            <a:pPr marL="342900" indent="-342900">
              <a:buAutoNum type="arabicPeriod"/>
            </a:pPr>
            <a:r>
              <a:rPr lang="ko-KR" altLang="en-US" dirty="0">
                <a:solidFill>
                  <a:schemeClr val="bg1"/>
                </a:solidFill>
                <a:latin typeface="Consolas" panose="020B0609020204030204" pitchFamily="49" charset="0"/>
              </a:rPr>
              <a:t>환경변수</a:t>
            </a:r>
            <a:r>
              <a:rPr lang="en-US" altLang="ko-KR" dirty="0">
                <a:solidFill>
                  <a:schemeClr val="bg1"/>
                </a:solidFill>
                <a:latin typeface="Consolas" panose="020B0609020204030204" pitchFamily="49" charset="0"/>
              </a:rPr>
              <a:t>(SERVER_IP)</a:t>
            </a:r>
            <a:r>
              <a:rPr lang="ko-KR" altLang="en-US" dirty="0">
                <a:solidFill>
                  <a:schemeClr val="bg1"/>
                </a:solidFill>
                <a:latin typeface="Consolas" panose="020B0609020204030204" pitchFamily="49" charset="0"/>
              </a:rPr>
              <a:t>에 저장된 </a:t>
            </a:r>
            <a:r>
              <a:rPr lang="en-US" altLang="ko-KR" dirty="0">
                <a:solidFill>
                  <a:schemeClr val="bg1"/>
                </a:solidFill>
                <a:latin typeface="Consolas" panose="020B0609020204030204" pitchFamily="49" charset="0"/>
              </a:rPr>
              <a:t>Broker</a:t>
            </a:r>
            <a:r>
              <a:rPr lang="ko-KR" altLang="en-US" dirty="0">
                <a:solidFill>
                  <a:schemeClr val="bg1"/>
                </a:solidFill>
                <a:latin typeface="Consolas" panose="020B0609020204030204" pitchFamily="49" charset="0"/>
              </a:rPr>
              <a:t> 서버 주소를 불러옴</a:t>
            </a:r>
            <a:endParaRPr lang="en-US" altLang="ko-KR" dirty="0">
              <a:solidFill>
                <a:schemeClr val="bg1"/>
              </a:solidFill>
              <a:latin typeface="Consolas" panose="020B0609020204030204" pitchFamily="49" charset="0"/>
            </a:endParaRPr>
          </a:p>
          <a:p>
            <a:pPr marL="342900" indent="-342900">
              <a:buAutoNum type="arabicPeriod"/>
            </a:pPr>
            <a:r>
              <a:rPr lang="en-US" altLang="ko-KR" dirty="0">
                <a:solidFill>
                  <a:schemeClr val="bg1"/>
                </a:solidFill>
                <a:latin typeface="Consolas" panose="020B0609020204030204" pitchFamily="49" charset="0"/>
              </a:rPr>
              <a:t>Python </a:t>
            </a:r>
            <a:r>
              <a:rPr lang="ko-KR" altLang="en-US" dirty="0">
                <a:solidFill>
                  <a:schemeClr val="bg1"/>
                </a:solidFill>
                <a:latin typeface="Consolas" panose="020B0609020204030204" pitchFamily="49" charset="0"/>
              </a:rPr>
              <a:t>실행 시 </a:t>
            </a:r>
            <a:r>
              <a:rPr lang="en-US" altLang="ko-KR" dirty="0">
                <a:solidFill>
                  <a:schemeClr val="bg1"/>
                </a:solidFill>
                <a:latin typeface="Consolas" panose="020B0609020204030204" pitchFamily="49" charset="0"/>
              </a:rPr>
              <a:t>topic</a:t>
            </a:r>
            <a:r>
              <a:rPr lang="ko-KR" altLang="en-US" dirty="0">
                <a:solidFill>
                  <a:schemeClr val="bg1"/>
                </a:solidFill>
                <a:latin typeface="Consolas" panose="020B0609020204030204" pitchFamily="49" charset="0"/>
              </a:rPr>
              <a:t>을 인자로 받고</a:t>
            </a:r>
            <a:r>
              <a:rPr lang="en-US" altLang="ko-KR" dirty="0">
                <a:solidFill>
                  <a:schemeClr val="bg1"/>
                </a:solidFill>
                <a:latin typeface="Consolas" panose="020B0609020204030204" pitchFamily="49" charset="0"/>
              </a:rPr>
              <a:t>, </a:t>
            </a:r>
            <a:r>
              <a:rPr lang="en-US" altLang="ko-KR" dirty="0">
                <a:solidFill>
                  <a:schemeClr val="bg1"/>
                </a:solidFill>
              </a:rPr>
              <a:t>Kafka consumer</a:t>
            </a:r>
            <a:r>
              <a:rPr lang="ko-KR" altLang="en-US" dirty="0">
                <a:solidFill>
                  <a:schemeClr val="bg1"/>
                </a:solidFill>
              </a:rPr>
              <a:t>를 정의</a:t>
            </a:r>
            <a:endParaRPr lang="en-US" altLang="ko-KR" dirty="0">
              <a:solidFill>
                <a:schemeClr val="bg1"/>
              </a:solidFill>
            </a:endParaRPr>
          </a:p>
          <a:p>
            <a:pPr marL="342900" indent="-342900">
              <a:buAutoNum type="arabicPeriod"/>
            </a:pPr>
            <a:r>
              <a:rPr lang="en-US" altLang="ko-KR" dirty="0">
                <a:solidFill>
                  <a:schemeClr val="bg1"/>
                </a:solidFill>
                <a:latin typeface="Consolas" panose="020B0609020204030204" pitchFamily="49" charset="0"/>
              </a:rPr>
              <a:t>Ctrl + C</a:t>
            </a:r>
            <a:r>
              <a:rPr lang="ko-KR" altLang="en-US" dirty="0">
                <a:solidFill>
                  <a:schemeClr val="bg1"/>
                </a:solidFill>
                <a:latin typeface="Consolas" panose="020B0609020204030204" pitchFamily="49" charset="0"/>
              </a:rPr>
              <a:t>를 눌러 종료하기 전까지</a:t>
            </a:r>
            <a:r>
              <a:rPr lang="en-US" altLang="ko-KR" dirty="0">
                <a:solidFill>
                  <a:schemeClr val="bg1"/>
                </a:solidFill>
                <a:latin typeface="Consolas" panose="020B0609020204030204" pitchFamily="49" charset="0"/>
              </a:rPr>
              <a:t>, </a:t>
            </a:r>
            <a:r>
              <a:rPr lang="en-US" altLang="ko-KR" dirty="0">
                <a:solidFill>
                  <a:schemeClr val="bg1"/>
                </a:solidFill>
              </a:rPr>
              <a:t>Broker</a:t>
            </a:r>
            <a:r>
              <a:rPr lang="ko-KR" altLang="en-US" dirty="0">
                <a:solidFill>
                  <a:schemeClr val="bg1"/>
                </a:solidFill>
              </a:rPr>
              <a:t>에서 메시지를 받아오고 출력</a:t>
            </a:r>
            <a:endParaRPr lang="en-US" altLang="ko-KR" dirty="0">
              <a:solidFill>
                <a:srgbClr val="96F936"/>
              </a:solidFill>
              <a:latin typeface="Consolas" panose="020B0609020204030204" pitchFamily="49" charset="0"/>
            </a:endParaRPr>
          </a:p>
        </p:txBody>
      </p:sp>
      <p:sp>
        <p:nvSpPr>
          <p:cNvPr id="4" name="TextBox 3">
            <a:extLst>
              <a:ext uri="{FF2B5EF4-FFF2-40B4-BE49-F238E27FC236}">
                <a16:creationId xmlns:a16="http://schemas.microsoft.com/office/drawing/2014/main" id="{CC4D948E-3563-B260-506F-656788DEDF6D}"/>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a:t>
            </a:r>
            <a:r>
              <a:rPr lang="en-US" altLang="ko-KR" b="1" dirty="0">
                <a:latin typeface="Times New Roman"/>
                <a:ea typeface="맑은 고딕"/>
                <a:cs typeface="Times New Roman"/>
              </a:rPr>
              <a:t>5</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087679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203543CD-8A5B-1B67-7DE1-845F6E31B9B8}"/>
              </a:ext>
            </a:extLst>
          </p:cNvPr>
          <p:cNvSpPr txBox="1">
            <a:spLocks/>
          </p:cNvSpPr>
          <p:nvPr/>
        </p:nvSpPr>
        <p:spPr>
          <a:xfrm>
            <a:off x="831850" y="1709738"/>
            <a:ext cx="10515600" cy="285273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Pi</a:t>
            </a:r>
            <a:r>
              <a:rPr kumimoji="0" lang="ko-KR" altLang="en-US"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 </a:t>
            </a:r>
            <a:r>
              <a:rPr kumimoji="0" lang="en-US" altLang="ko-KR"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sym typeface="Wingdings" panose="05000000000000000000" pitchFamily="2" charset="2"/>
              </a:rPr>
              <a:t></a:t>
            </a:r>
            <a:r>
              <a:rPr kumimoji="0" lang="ko-KR" altLang="en-US"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 </a:t>
            </a:r>
            <a:r>
              <a:rPr kumimoji="0" lang="en-US" altLang="ko-KR"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NUC</a:t>
            </a:r>
            <a:r>
              <a:rPr kumimoji="0" lang="ko-KR" altLang="en-US" sz="60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rPr>
              <a:t> 카메라 영상 전송</a:t>
            </a:r>
          </a:p>
        </p:txBody>
      </p:sp>
      <p:sp>
        <p:nvSpPr>
          <p:cNvPr id="7" name="텍스트 개체 틀 2">
            <a:extLst>
              <a:ext uri="{FF2B5EF4-FFF2-40B4-BE49-F238E27FC236}">
                <a16:creationId xmlns:a16="http://schemas.microsoft.com/office/drawing/2014/main" id="{89230FBF-558C-06C0-5C5E-9E248D61F137}"/>
              </a:ext>
            </a:extLst>
          </p:cNvPr>
          <p:cNvSpPr txBox="1">
            <a:spLocks/>
          </p:cNvSpPr>
          <p:nvPr/>
        </p:nvSpPr>
        <p:spPr>
          <a:xfrm>
            <a:off x="831850" y="4589463"/>
            <a:ext cx="10515600" cy="1500187"/>
          </a:xfrm>
          <a:prstGeom prst="rect">
            <a:avLst/>
          </a:prstGeom>
        </p:spPr>
        <p:txBody>
          <a:bodyPr vert="horz" lIns="91440" tIns="45720" rIns="91440" bIns="45720" rtlCol="0" anchor="t">
            <a:normAutofit/>
          </a:bodyPr>
          <a:lstStyle>
            <a:lvl1pPr marL="0" indent="0" algn="l" defTabSz="914400" rtl="0" eaLnBrk="1" latinLnBrk="1"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Pi</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에서 </a:t>
            </a:r>
            <a:r>
              <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NUC</a:t>
            </a:r>
            <a:r>
              <a:rPr kumimoji="0" lang="ko-KR" altLang="en-US"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rPr>
              <a:t>으로 카메라 영상을 전송</a:t>
            </a:r>
            <a:endParaRPr kumimoji="0" lang="en-US" altLang="ko-KR" sz="2400" b="0" i="0" u="none" strike="noStrike" kern="1200" cap="none" spc="0" normalizeH="0" baseline="0" noProof="0" dirty="0">
              <a:ln>
                <a:noFill/>
              </a:ln>
              <a:solidFill>
                <a:sysClr val="windowText" lastClr="000000">
                  <a:tint val="75000"/>
                </a:sysClr>
              </a:solidFill>
              <a:effectLst/>
              <a:uLnTx/>
              <a:uFillTx/>
              <a:latin typeface="나눔바른고딕" panose="020B0603020101020101" pitchFamily="50" charset="-127"/>
              <a:ea typeface="나눔바른고딕" panose="020B0603020101020101" pitchFamily="50" charset="-127"/>
            </a:endParaRPr>
          </a:p>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effectLst/>
                <a:uLnTx/>
                <a:uFillTx/>
                <a:latin typeface="나눔바른고딕" panose="020B0603020101020101" pitchFamily="50" charset="-127"/>
                <a:ea typeface="나눔바른고딕"/>
              </a:rPr>
              <a:t>Kafka, </a:t>
            </a:r>
            <a:r>
              <a:rPr kumimoji="0" lang="en-US" altLang="ko-KR" sz="2400" b="0" i="0" u="none" strike="noStrike" kern="1200" cap="none" spc="0" normalizeH="0" baseline="0" noProof="0" dirty="0" err="1">
                <a:ln>
                  <a:noFill/>
                </a:ln>
                <a:effectLst/>
                <a:uLnTx/>
                <a:uFillTx/>
                <a:latin typeface="나눔바른고딕" panose="020B0603020101020101" pitchFamily="50" charset="-127"/>
                <a:ea typeface="나눔바른고딕"/>
              </a:rPr>
              <a:t>kafka</a:t>
            </a:r>
            <a:r>
              <a:rPr kumimoji="0" lang="en-US" altLang="ko-KR" sz="2400" b="0" i="0" u="none" strike="noStrike" kern="1200" cap="none" spc="0" normalizeH="0" baseline="0" noProof="0" dirty="0">
                <a:ln>
                  <a:noFill/>
                </a:ln>
                <a:effectLst/>
                <a:uLnTx/>
                <a:uFillTx/>
                <a:latin typeface="나눔바른고딕" panose="020B0603020101020101" pitchFamily="50" charset="-127"/>
                <a:ea typeface="나눔바른고딕"/>
              </a:rPr>
              <a:t>-python, </a:t>
            </a:r>
            <a:r>
              <a:rPr lang="en-US" altLang="ko-KR" dirty="0">
                <a:latin typeface="나눔바른고딕" panose="020B0603020101020101" pitchFamily="50" charset="-127"/>
                <a:ea typeface="나눔바른고딕"/>
              </a:rPr>
              <a:t>OpenCV</a:t>
            </a:r>
            <a:r>
              <a:rPr kumimoji="0" lang="ko-KR" altLang="en-US" sz="2400" b="0" i="0" u="none" strike="noStrike" kern="1200" cap="none" spc="0" normalizeH="0" baseline="0" noProof="0" dirty="0" err="1">
                <a:ln>
                  <a:noFill/>
                </a:ln>
                <a:effectLst/>
                <a:uLnTx/>
                <a:uFillTx/>
                <a:latin typeface="나눔바른고딕" panose="020B0603020101020101" pitchFamily="50" charset="-127"/>
                <a:ea typeface="나눔바른고딕"/>
              </a:rPr>
              <a:t>를</a:t>
            </a:r>
            <a:r>
              <a:rPr kumimoji="0" lang="ko-KR" altLang="en-US" sz="2400" b="0" i="0" u="none" strike="noStrike" kern="1200" cap="none" spc="0" normalizeH="0" baseline="0" noProof="0" dirty="0">
                <a:ln>
                  <a:noFill/>
                </a:ln>
                <a:effectLst/>
                <a:uLnTx/>
                <a:uFillTx/>
                <a:latin typeface="나눔바른고딕" panose="020B0603020101020101" pitchFamily="50" charset="-127"/>
                <a:ea typeface="나눔바른고딕"/>
              </a:rPr>
              <a:t> 사용</a:t>
            </a:r>
            <a:endParaRPr kumimoji="0" lang="en-US" altLang="ko-KR" sz="2400" b="0" i="0" u="none" strike="noStrike" kern="1200" cap="none" spc="0" normalizeH="0" baseline="0" noProof="0" dirty="0">
              <a:ln>
                <a:noFill/>
              </a:ln>
              <a:effectLst/>
              <a:uLnTx/>
              <a:uFillTx/>
              <a:latin typeface="나눔바른고딕" panose="020B0603020101020101" pitchFamily="50" charset="-127"/>
              <a:ea typeface="나눔바른고딕"/>
            </a:endParaRPr>
          </a:p>
        </p:txBody>
      </p:sp>
      <p:pic>
        <p:nvPicPr>
          <p:cNvPr id="8" name="Google Shape;68;p14" descr="Google Shape;68;p14">
            <a:extLst>
              <a:ext uri="{FF2B5EF4-FFF2-40B4-BE49-F238E27FC236}">
                <a16:creationId xmlns:a16="http://schemas.microsoft.com/office/drawing/2014/main" id="{B3048A92-C70C-9BBA-513E-7B071E1F276A}"/>
              </a:ext>
            </a:extLst>
          </p:cNvPr>
          <p:cNvPicPr>
            <a:picLocks noChangeAspect="1"/>
          </p:cNvPicPr>
          <p:nvPr/>
        </p:nvPicPr>
        <p:blipFill>
          <a:blip r:embed="rId2"/>
          <a:stretch>
            <a:fillRect/>
          </a:stretch>
        </p:blipFill>
        <p:spPr>
          <a:xfrm rot="7056337" flipH="1">
            <a:off x="9255796" y="2090843"/>
            <a:ext cx="2180604" cy="2180604"/>
          </a:xfrm>
          <a:prstGeom prst="rect">
            <a:avLst/>
          </a:prstGeom>
          <a:ln w="12700">
            <a:miter lim="400000"/>
          </a:ln>
        </p:spPr>
      </p:pic>
      <p:sp>
        <p:nvSpPr>
          <p:cNvPr id="3" name="TextBox 2">
            <a:extLst>
              <a:ext uri="{FF2B5EF4-FFF2-40B4-BE49-F238E27FC236}">
                <a16:creationId xmlns:a16="http://schemas.microsoft.com/office/drawing/2014/main" id="{4AB08F43-4920-5C1A-EEAC-B1C8AF010ACF}"/>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a:t>
            </a:r>
            <a:r>
              <a:rPr lang="en-US" altLang="ko-KR" b="1" dirty="0">
                <a:latin typeface="Times New Roman"/>
                <a:ea typeface="맑은 고딕"/>
                <a:cs typeface="Times New Roman"/>
              </a:rPr>
              <a:t>6</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492343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Kafka Setup</a:t>
            </a:r>
            <a:endParaRPr lang="ko-KR" altLang="en-US"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265231" cy="1532727"/>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위에서</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만들어 놓은 </a:t>
            </a:r>
            <a:r>
              <a:rPr lang="en-US" altLang="ko-KR" dirty="0">
                <a:latin typeface="나눔바른고딕" panose="020B0603020101020101" pitchFamily="50" charset="-127"/>
                <a:ea typeface="나눔바른고딕" panose="020B0603020101020101" pitchFamily="50" charset="-127"/>
              </a:rPr>
              <a:t>Zookeeper</a:t>
            </a:r>
            <a:r>
              <a:rPr lang="ko-KR" altLang="en-US" dirty="0">
                <a:latin typeface="나눔바른고딕" panose="020B0603020101020101" pitchFamily="50" charset="-127"/>
                <a:ea typeface="나눔바른고딕" panose="020B0603020101020101" pitchFamily="50" charset="-127"/>
              </a:rPr>
              <a:t>와 </a:t>
            </a:r>
            <a:r>
              <a:rPr lang="en-US" altLang="ko-KR" dirty="0">
                <a:latin typeface="나눔바른고딕" panose="020B0603020101020101" pitchFamily="50" charset="-127"/>
                <a:ea typeface="나눔바른고딕" panose="020B0603020101020101" pitchFamily="50" charset="-127"/>
              </a:rPr>
              <a:t>Broker</a:t>
            </a:r>
            <a:r>
              <a:rPr lang="ko-KR" altLang="en-US" dirty="0">
                <a:latin typeface="나눔바른고딕" panose="020B0603020101020101" pitchFamily="50" charset="-127"/>
                <a:ea typeface="나눔바른고딕" panose="020B0603020101020101" pitchFamily="50" charset="-127"/>
              </a:rPr>
              <a:t>가 </a:t>
            </a:r>
            <a:r>
              <a:rPr lang="en-US" altLang="ko-KR" dirty="0">
                <a:latin typeface="나눔바른고딕" panose="020B0603020101020101" pitchFamily="50" charset="-127"/>
                <a:ea typeface="나눔바른고딕" panose="020B0603020101020101" pitchFamily="50" charset="-127"/>
              </a:rPr>
              <a:t>NUC</a:t>
            </a:r>
            <a:r>
              <a:rPr lang="ko-KR" altLang="en-US" dirty="0">
                <a:latin typeface="나눔바른고딕" panose="020B0603020101020101" pitchFamily="50" charset="-127"/>
                <a:ea typeface="나눔바른고딕" panose="020B0603020101020101" pitchFamily="50" charset="-127"/>
              </a:rPr>
              <a:t>에 켜져 있는 상태에서 진행</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켜져 있지 않다면 다시 실행</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비디오 송수신을 위해 새로운 </a:t>
            </a:r>
            <a:r>
              <a:rPr lang="en-US" altLang="ko-KR" dirty="0">
                <a:latin typeface="나눔바른고딕" panose="020B0603020101020101" pitchFamily="50" charset="-127"/>
                <a:ea typeface="나눔바른고딕" panose="020B0603020101020101" pitchFamily="50" charset="-127"/>
              </a:rPr>
              <a:t>“pi-video”</a:t>
            </a:r>
            <a:r>
              <a:rPr lang="ko-KR" altLang="en-US" dirty="0">
                <a:latin typeface="나눔바른고딕" panose="020B0603020101020101" pitchFamily="50" charset="-127"/>
                <a:ea typeface="나눔바른고딕" panose="020B0603020101020101" pitchFamily="50" charset="-127"/>
              </a:rPr>
              <a:t>라는 새로운 </a:t>
            </a:r>
            <a:r>
              <a:rPr lang="en-US" altLang="ko-KR" dirty="0">
                <a:latin typeface="나눔바른고딕" panose="020B0603020101020101" pitchFamily="50" charset="-127"/>
                <a:ea typeface="나눔바른고딕" panose="020B0603020101020101" pitchFamily="50" charset="-127"/>
              </a:rPr>
              <a:t>Kafka topic</a:t>
            </a:r>
            <a:r>
              <a:rPr lang="ko-KR" altLang="en-US" dirty="0">
                <a:latin typeface="나눔바른고딕" panose="020B0603020101020101" pitchFamily="50" charset="-127"/>
                <a:ea typeface="나눔바른고딕" panose="020B0603020101020101" pitchFamily="50" charset="-127"/>
              </a:rPr>
              <a:t>을 생성</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grpSp>
        <p:nvGrpSpPr>
          <p:cNvPr id="20" name="그룹 19">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21"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2"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8" name="직사각형 7">
            <a:extLst>
              <a:ext uri="{FF2B5EF4-FFF2-40B4-BE49-F238E27FC236}">
                <a16:creationId xmlns:a16="http://schemas.microsoft.com/office/drawing/2014/main" id="{EBAEC69D-B6CA-5AD7-28C1-31CBC2487CB2}"/>
              </a:ext>
            </a:extLst>
          </p:cNvPr>
          <p:cNvSpPr/>
          <p:nvPr/>
        </p:nvSpPr>
        <p:spPr>
          <a:xfrm>
            <a:off x="1220724" y="2813195"/>
            <a:ext cx="9750552" cy="2031325"/>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~/kafka_2.12-2.8.0$</a:t>
            </a:r>
            <a:r>
              <a:rPr lang="en-US" altLang="ko-KR" dirty="0">
                <a:solidFill>
                  <a:schemeClr val="bg1"/>
                </a:solidFill>
                <a:latin typeface="Consolas" panose="020B0609020204030204" pitchFamily="49" charset="0"/>
              </a:rPr>
              <a:t> sudo bin/kafka-topics.sh --create --bootstrap-server </a:t>
            </a:r>
            <a:r>
              <a:rPr lang="en-US" altLang="ko-KR" dirty="0">
                <a:solidFill>
                  <a:srgbClr val="CB93CC"/>
                </a:solidFill>
                <a:latin typeface="Consolas" panose="020B0609020204030204" pitchFamily="49" charset="0"/>
              </a:rPr>
              <a:t>&lt;NUC IP&gt;</a:t>
            </a:r>
            <a:r>
              <a:rPr lang="en-US" altLang="ko-KR" dirty="0">
                <a:solidFill>
                  <a:schemeClr val="bg1"/>
                </a:solidFill>
                <a:latin typeface="Consolas" panose="020B0609020204030204" pitchFamily="49" charset="0"/>
              </a:rPr>
              <a:t>:9092 --replication-factor 1 --partitions 1 </a:t>
            </a:r>
          </a:p>
          <a:p>
            <a:r>
              <a:rPr lang="en-US" altLang="ko-KR" dirty="0">
                <a:solidFill>
                  <a:schemeClr val="bg1"/>
                </a:solidFill>
                <a:latin typeface="Consolas" panose="020B0609020204030204" pitchFamily="49" charset="0"/>
              </a:rPr>
              <a:t>--topic pi-video</a:t>
            </a: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~/kafka_2.12-2.8.0$ </a:t>
            </a:r>
            <a:r>
              <a:rPr lang="en-US" altLang="ko-KR" dirty="0">
                <a:solidFill>
                  <a:schemeClr val="bg1"/>
                </a:solidFill>
                <a:latin typeface="Consolas" panose="020B0609020204030204" pitchFamily="49" charset="0"/>
              </a:rPr>
              <a:t>sudo bin/kafka-topics.sh --list</a:t>
            </a:r>
            <a:r>
              <a:rPr lang="ko-KR" altLang="en-US" dirty="0">
                <a:solidFill>
                  <a:schemeClr val="bg1"/>
                </a:solidFill>
                <a:latin typeface="Consolas" panose="020B0609020204030204" pitchFamily="49" charset="0"/>
              </a:rPr>
              <a:t> </a:t>
            </a:r>
            <a:endParaRPr lang="en-US" altLang="ko-KR" dirty="0">
              <a:solidFill>
                <a:schemeClr val="bg1"/>
              </a:solidFill>
              <a:latin typeface="Consolas" panose="020B0609020204030204" pitchFamily="49" charset="0"/>
            </a:endParaRPr>
          </a:p>
          <a:p>
            <a:r>
              <a:rPr lang="en-US" altLang="ko-KR" dirty="0">
                <a:solidFill>
                  <a:schemeClr val="bg1"/>
                </a:solidFill>
                <a:latin typeface="Consolas" panose="020B0609020204030204" pitchFamily="49" charset="0"/>
              </a:rPr>
              <a:t>--bootstrap-server </a:t>
            </a:r>
            <a:r>
              <a:rPr lang="en-US" altLang="ko-KR" dirty="0">
                <a:solidFill>
                  <a:srgbClr val="CB93CC"/>
                </a:solidFill>
                <a:latin typeface="Consolas" panose="020B0609020204030204" pitchFamily="49" charset="0"/>
              </a:rPr>
              <a:t>&lt;NUC IP&gt;</a:t>
            </a:r>
            <a:r>
              <a:rPr lang="en-US" altLang="ko-KR" dirty="0">
                <a:solidFill>
                  <a:schemeClr val="bg1"/>
                </a:solidFill>
                <a:latin typeface="Consolas" panose="020B0609020204030204" pitchFamily="49" charset="0"/>
              </a:rPr>
              <a:t>:9092 </a:t>
            </a:r>
          </a:p>
          <a:p>
            <a:r>
              <a:rPr lang="en-US" altLang="ko-KR" dirty="0">
                <a:solidFill>
                  <a:schemeClr val="bg1"/>
                </a:solidFill>
                <a:latin typeface="Consolas" panose="020B0609020204030204" pitchFamily="49" charset="0"/>
              </a:rPr>
              <a:t>chat</a:t>
            </a:r>
          </a:p>
          <a:p>
            <a:r>
              <a:rPr lang="en-US" altLang="ko-KR" dirty="0">
                <a:solidFill>
                  <a:schemeClr val="bg1"/>
                </a:solidFill>
                <a:latin typeface="Consolas" panose="020B0609020204030204" pitchFamily="49" charset="0"/>
              </a:rPr>
              <a:t>pi-video</a:t>
            </a:r>
          </a:p>
        </p:txBody>
      </p:sp>
      <p:sp>
        <p:nvSpPr>
          <p:cNvPr id="4" name="TextBox 3">
            <a:extLst>
              <a:ext uri="{FF2B5EF4-FFF2-40B4-BE49-F238E27FC236}">
                <a16:creationId xmlns:a16="http://schemas.microsoft.com/office/drawing/2014/main" id="{D1312CC3-9409-6DDF-F387-8713116F8B09}"/>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a:t>
            </a:r>
            <a:r>
              <a:rPr lang="en-US" altLang="ko-KR" b="1" dirty="0">
                <a:latin typeface="Times New Roman"/>
                <a:ea typeface="맑은 고딕"/>
                <a:cs typeface="Times New Roman"/>
              </a:rPr>
              <a:t>7</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849169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a:rPr>
              <a:t>OpenCV Python Setup(NUC)</a:t>
            </a:r>
            <a:endParaRPr lang="ko-KR" altLang="en-US"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265231" cy="1172629"/>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err="1">
                <a:latin typeface="나눔바른고딕" panose="020B0603020101020101" pitchFamily="50" charset="-127"/>
                <a:ea typeface="나눔바른고딕" panose="020B0603020101020101" pitchFamily="50" charset="-127"/>
              </a:rPr>
              <a:t>opencv</a:t>
            </a:r>
            <a:r>
              <a:rPr lang="en-US" altLang="ko-KR" dirty="0">
                <a:latin typeface="나눔바른고딕" panose="020B0603020101020101" pitchFamily="50" charset="-127"/>
                <a:ea typeface="나눔바른고딕" panose="020B0603020101020101" pitchFamily="50" charset="-127"/>
              </a:rPr>
              <a:t>-python : Python</a:t>
            </a:r>
            <a:r>
              <a:rPr lang="ko-KR" altLang="en-US" dirty="0">
                <a:latin typeface="나눔바른고딕" panose="020B0603020101020101" pitchFamily="50" charset="-127"/>
                <a:ea typeface="나눔바른고딕" panose="020B0603020101020101" pitchFamily="50" charset="-127"/>
              </a:rPr>
              <a:t>에서 </a:t>
            </a:r>
            <a:r>
              <a:rPr lang="en-US" altLang="ko-KR" dirty="0" err="1">
                <a:latin typeface="나눔바른고딕" panose="020B0603020101020101" pitchFamily="50" charset="-127"/>
                <a:ea typeface="나눔바른고딕" panose="020B0603020101020101" pitchFamily="50" charset="-127"/>
              </a:rPr>
              <a:t>OpenCV</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라이브러리를 사용하기 위한 </a:t>
            </a:r>
            <a:r>
              <a:rPr lang="en-US" altLang="ko-KR" dirty="0">
                <a:latin typeface="나눔바른고딕" panose="020B0603020101020101" pitchFamily="50" charset="-127"/>
                <a:ea typeface="나눔바른고딕" panose="020B0603020101020101" pitchFamily="50" charset="-127"/>
              </a:rPr>
              <a:t>package </a:t>
            </a: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필요한 </a:t>
            </a:r>
            <a:r>
              <a:rPr lang="en-US" altLang="ko-KR" dirty="0">
                <a:latin typeface="나눔바른고딕" panose="020B0603020101020101" pitchFamily="50" charset="-127"/>
                <a:ea typeface="나눔바른고딕" panose="020B0603020101020101" pitchFamily="50" charset="-127"/>
              </a:rPr>
              <a:t>package </a:t>
            </a:r>
            <a:r>
              <a:rPr lang="ko-KR" altLang="en-US" dirty="0">
                <a:latin typeface="나눔바른고딕" panose="020B0603020101020101" pitchFamily="50" charset="-127"/>
                <a:ea typeface="나눔바른고딕" panose="020B0603020101020101" pitchFamily="50" charset="-127"/>
              </a:rPr>
              <a:t>설치</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grpSp>
        <p:nvGrpSpPr>
          <p:cNvPr id="20" name="그룹 19">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21"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2"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9" name="직사각형 8">
            <a:extLst>
              <a:ext uri="{FF2B5EF4-FFF2-40B4-BE49-F238E27FC236}">
                <a16:creationId xmlns:a16="http://schemas.microsoft.com/office/drawing/2014/main" id="{FED75698-45BE-2616-5290-8C47B3E3C592}"/>
              </a:ext>
            </a:extLst>
          </p:cNvPr>
          <p:cNvSpPr/>
          <p:nvPr/>
        </p:nvSpPr>
        <p:spPr>
          <a:xfrm>
            <a:off x="1194816" y="2621684"/>
            <a:ext cx="8516112" cy="1592430"/>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 install -y </a:t>
            </a:r>
            <a:r>
              <a:rPr lang="en-US" altLang="ko-KR" dirty="0" err="1">
                <a:solidFill>
                  <a:schemeClr val="bg1"/>
                </a:solidFill>
                <a:latin typeface="Consolas" panose="020B0609020204030204" pitchFamily="49" charset="0"/>
              </a:rPr>
              <a:t>libatlas</a:t>
            </a:r>
            <a:r>
              <a:rPr lang="en-US" altLang="ko-KR" dirty="0">
                <a:solidFill>
                  <a:schemeClr val="bg1"/>
                </a:solidFill>
                <a:latin typeface="Consolas" panose="020B0609020204030204" pitchFamily="49" charset="0"/>
              </a:rPr>
              <a:t>-base-dev</a:t>
            </a:r>
            <a:endParaRPr lang="en-US" altLang="ko-KR" dirty="0">
              <a:solidFill>
                <a:srgbClr val="96F936"/>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pip3 install –U pip</a:t>
            </a: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pip3 install </a:t>
            </a:r>
            <a:r>
              <a:rPr lang="en-US" altLang="ko-KR" dirty="0" err="1">
                <a:solidFill>
                  <a:schemeClr val="bg1"/>
                </a:solidFill>
                <a:latin typeface="Consolas" panose="020B0609020204030204" pitchFamily="49" charset="0"/>
              </a:rPr>
              <a:t>opencv</a:t>
            </a:r>
            <a:r>
              <a:rPr lang="en-US" altLang="ko-KR" dirty="0">
                <a:solidFill>
                  <a:schemeClr val="bg1"/>
                </a:solidFill>
                <a:latin typeface="Consolas" panose="020B0609020204030204" pitchFamily="49" charset="0"/>
              </a:rPr>
              <a:t>-python</a:t>
            </a: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pip3 install </a:t>
            </a:r>
            <a:r>
              <a:rPr lang="en-US" altLang="ko-KR" dirty="0" err="1">
                <a:solidFill>
                  <a:schemeClr val="bg1"/>
                </a:solidFill>
                <a:latin typeface="Consolas" panose="020B0609020204030204" pitchFamily="49" charset="0"/>
              </a:rPr>
              <a:t>numpy</a:t>
            </a:r>
            <a:r>
              <a:rPr lang="en-US" altLang="ko-KR" dirty="0">
                <a:solidFill>
                  <a:schemeClr val="bg1"/>
                </a:solidFill>
                <a:latin typeface="Consolas" panose="020B0609020204030204" pitchFamily="49" charset="0"/>
              </a:rPr>
              <a:t>==1.26.4</a:t>
            </a:r>
          </a:p>
          <a:p>
            <a:pPr algn="r"/>
            <a:r>
              <a:rPr lang="en-US" altLang="ko-KR" dirty="0" err="1">
                <a:solidFill>
                  <a:srgbClr val="96F936"/>
                </a:solidFill>
                <a:latin typeface="Consolas" panose="020B0609020204030204" pitchFamily="49" charset="0"/>
              </a:rPr>
              <a:t>numpy</a:t>
            </a:r>
            <a:r>
              <a:rPr lang="en-US" altLang="ko-KR" dirty="0">
                <a:solidFill>
                  <a:srgbClr val="96F936"/>
                </a:solidFill>
                <a:latin typeface="Consolas" panose="020B0609020204030204" pitchFamily="49" charset="0"/>
              </a:rPr>
              <a:t> install</a:t>
            </a:r>
            <a:r>
              <a:rPr lang="ko-KR" altLang="en-US" dirty="0">
                <a:solidFill>
                  <a:srgbClr val="96F936"/>
                </a:solidFill>
                <a:latin typeface="Consolas" panose="020B0609020204030204" pitchFamily="49" charset="0"/>
              </a:rPr>
              <a:t>은 시간이 많이 필요함</a:t>
            </a: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p:txBody>
      </p:sp>
      <p:sp>
        <p:nvSpPr>
          <p:cNvPr id="4" name="TextBox 3">
            <a:extLst>
              <a:ext uri="{FF2B5EF4-FFF2-40B4-BE49-F238E27FC236}">
                <a16:creationId xmlns:a16="http://schemas.microsoft.com/office/drawing/2014/main" id="{C79A0FE3-4F82-36D6-245F-E45570EA3BF6}"/>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a:t>
            </a:r>
            <a:r>
              <a:rPr lang="en-US" altLang="ko-KR" b="1" dirty="0">
                <a:latin typeface="Times New Roman"/>
                <a:ea typeface="맑은 고딕"/>
                <a:cs typeface="Times New Roman"/>
              </a:rPr>
              <a:t>8</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3711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Raspberry Pi &amp; NUC</a:t>
            </a:r>
            <a:endParaRPr lang="ko-KR" altLang="en-US" dirty="0">
              <a:latin typeface="나눔바른고딕" panose="020B0603020101020101" pitchFamily="50" charset="-127"/>
              <a:ea typeface="나눔바른고딕" panose="020B0603020101020101" pitchFamily="50" charset="-127"/>
            </a:endParaRPr>
          </a:p>
        </p:txBody>
      </p:sp>
      <p:pic>
        <p:nvPicPr>
          <p:cNvPr id="4" name="그림 3" descr="전자기기, 회로이(가) 표시된 사진&#10;&#10;자동 생성된 설명">
            <a:extLst>
              <a:ext uri="{FF2B5EF4-FFF2-40B4-BE49-F238E27FC236}">
                <a16:creationId xmlns:a16="http://schemas.microsoft.com/office/drawing/2014/main" id="{105E92A2-4FE0-A8A3-BE0B-8DCD2BC097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664" y="1690688"/>
            <a:ext cx="1719278" cy="1325563"/>
          </a:xfrm>
          <a:prstGeom prst="rect">
            <a:avLst/>
          </a:prstGeom>
        </p:spPr>
      </p:pic>
      <p:pic>
        <p:nvPicPr>
          <p:cNvPr id="5" name="Google Shape;68;p14" descr="Google Shape;68;p14">
            <a:extLst>
              <a:ext uri="{FF2B5EF4-FFF2-40B4-BE49-F238E27FC236}">
                <a16:creationId xmlns:a16="http://schemas.microsoft.com/office/drawing/2014/main" id="{8CA1C3FE-4308-0BDE-EA3E-AD6AD819DAAC}"/>
              </a:ext>
            </a:extLst>
          </p:cNvPr>
          <p:cNvPicPr>
            <a:picLocks noChangeAspect="1"/>
          </p:cNvPicPr>
          <p:nvPr/>
        </p:nvPicPr>
        <p:blipFill>
          <a:blip r:embed="rId3"/>
          <a:stretch>
            <a:fillRect/>
          </a:stretch>
        </p:blipFill>
        <p:spPr>
          <a:xfrm rot="7056337" flipH="1">
            <a:off x="1198113" y="3238347"/>
            <a:ext cx="1270780" cy="1270780"/>
          </a:xfrm>
          <a:prstGeom prst="rect">
            <a:avLst/>
          </a:prstGeom>
          <a:ln w="12700">
            <a:miter lim="400000"/>
          </a:ln>
        </p:spPr>
      </p:pic>
      <p:pic>
        <p:nvPicPr>
          <p:cNvPr id="6" name="Image" descr="Image">
            <a:extLst>
              <a:ext uri="{FF2B5EF4-FFF2-40B4-BE49-F238E27FC236}">
                <a16:creationId xmlns:a16="http://schemas.microsoft.com/office/drawing/2014/main" id="{4C9A187B-78E2-91F7-E8BB-9A903EE0229F}"/>
              </a:ext>
            </a:extLst>
          </p:cNvPr>
          <p:cNvPicPr>
            <a:picLocks noChangeAspect="1"/>
          </p:cNvPicPr>
          <p:nvPr/>
        </p:nvPicPr>
        <p:blipFill>
          <a:blip r:embed="rId4"/>
          <a:stretch>
            <a:fillRect/>
          </a:stretch>
        </p:blipFill>
        <p:spPr>
          <a:xfrm flipH="1">
            <a:off x="838200" y="4716934"/>
            <a:ext cx="1989570" cy="1118879"/>
          </a:xfrm>
          <a:prstGeom prst="rect">
            <a:avLst/>
          </a:prstGeom>
          <a:ln w="12700">
            <a:miter lim="400000"/>
          </a:ln>
        </p:spPr>
      </p:pic>
      <p:sp>
        <p:nvSpPr>
          <p:cNvPr id="7" name="라즈베리파이 (Raspberry Pi) 는 영국의 라즈베리 파이 재단에서 교육용으로 만든 초소형, 초저가의 컴퓨터입니다. 싱글 보드 컴퓨터 (SBC)로, 기능 구현을 위해 인쇄 회로 기판, PCB 위에 내장한 컴퓨터 시스템입니다. 메모리, 입출력 기능을 위한 최소 컴퓨터 요구 사항을 포함하고 있습니다">
            <a:extLst>
              <a:ext uri="{FF2B5EF4-FFF2-40B4-BE49-F238E27FC236}">
                <a16:creationId xmlns:a16="http://schemas.microsoft.com/office/drawing/2014/main" id="{A9B16725-1E12-4FC1-8F1A-5EBD86C8BC9D}"/>
              </a:ext>
            </a:extLst>
          </p:cNvPr>
          <p:cNvSpPr txBox="1"/>
          <p:nvPr/>
        </p:nvSpPr>
        <p:spPr>
          <a:xfrm>
            <a:off x="2772588" y="1476154"/>
            <a:ext cx="8757676" cy="1908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43799" tIns="243799" rIns="243799" bIns="243799">
            <a:normAutofit fontScale="92500" lnSpcReduction="10000"/>
          </a:bodyPr>
          <a:lstStyle>
            <a:lvl1pPr defTabSz="2389632">
              <a:lnSpc>
                <a:spcPct val="115000"/>
              </a:lnSpc>
              <a:defRPr sz="3920" b="0">
                <a:latin typeface="Proxima Nova"/>
                <a:ea typeface="Proxima Nova"/>
                <a:cs typeface="Proxima Nova"/>
                <a:sym typeface="Proxima Nova"/>
              </a:defRPr>
            </a:lvl1pPr>
          </a:lstStyle>
          <a:p>
            <a:pPr algn="l">
              <a:lnSpc>
                <a:spcPct val="170000"/>
              </a:lnSpc>
            </a:pPr>
            <a:r>
              <a:rPr sz="2000" b="1" dirty="0">
                <a:latin typeface="나눔바른고딕" panose="020B0603020101020101" pitchFamily="50" charset="-127"/>
                <a:ea typeface="나눔바른고딕" panose="020B0603020101020101" pitchFamily="50" charset="-127"/>
                <a:cs typeface="Pretendard SemiBold" panose="02000703000000020004" pitchFamily="50" charset="-127"/>
              </a:rPr>
              <a:t>라즈베리파이 (Raspberry Pi)</a:t>
            </a:r>
            <a:r>
              <a:rPr lang="en-US" sz="2000" b="1" dirty="0">
                <a:latin typeface="나눔바른고딕" panose="020B0603020101020101" pitchFamily="50" charset="-127"/>
                <a:ea typeface="나눔바른고딕" panose="020B0603020101020101" pitchFamily="50" charset="-127"/>
                <a:cs typeface="Pretendard" panose="02000503000000020004" pitchFamily="50" charset="-127"/>
              </a:rPr>
              <a:t> </a:t>
            </a:r>
          </a:p>
          <a:p>
            <a:pPr algn="l"/>
            <a:r>
              <a:rPr lang="en-US" sz="2000" b="1"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영국의</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라즈베리</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파이</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재단에서</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교육용으로</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만든</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초소형</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초저가의</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컴퓨터</a:t>
            </a:r>
            <a:endParaRPr lang="en-US" sz="2000" dirty="0">
              <a:latin typeface="나눔바른고딕" panose="020B0603020101020101" pitchFamily="50" charset="-127"/>
              <a:ea typeface="나눔바른고딕" panose="020B0603020101020101" pitchFamily="50" charset="-127"/>
              <a:cs typeface="Pretendard" panose="02000503000000020004" pitchFamily="50" charset="-127"/>
            </a:endParaRPr>
          </a:p>
          <a:p>
            <a:pPr marL="182563" indent="-182563" algn="l"/>
            <a:r>
              <a:rPr lang="en-US"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싱글</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보드</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컴퓨터</a:t>
            </a:r>
            <a:r>
              <a:rPr sz="2000" dirty="0">
                <a:latin typeface="나눔바른고딕" panose="020B0603020101020101" pitchFamily="50" charset="-127"/>
                <a:ea typeface="나눔바른고딕" panose="020B0603020101020101" pitchFamily="50" charset="-127"/>
                <a:cs typeface="Pretendard" panose="02000503000000020004" pitchFamily="50" charset="-127"/>
              </a:rPr>
              <a:t>(SBC)로, </a:t>
            </a:r>
            <a:r>
              <a:rPr lang="ko-KR" altLang="en-US" sz="2000" dirty="0">
                <a:latin typeface="나눔바른고딕" panose="020B0603020101020101" pitchFamily="50" charset="-127"/>
                <a:ea typeface="나눔바른고딕" panose="020B0603020101020101" pitchFamily="50" charset="-127"/>
                <a:cs typeface="Pretendard" panose="02000503000000020004" pitchFamily="50" charset="-127"/>
              </a:rPr>
              <a:t>한</a:t>
            </a:r>
            <a:r>
              <a:rPr lang="en-US"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a:latin typeface="나눔바른고딕" panose="020B0603020101020101" pitchFamily="50" charset="-127"/>
                <a:ea typeface="나눔바른고딕" panose="020B0603020101020101" pitchFamily="50" charset="-127"/>
                <a:cs typeface="Pretendard" panose="02000503000000020004" pitchFamily="50" charset="-127"/>
              </a:rPr>
              <a:t>PCB</a:t>
            </a:r>
            <a:r>
              <a:rPr lang="en-US" sz="2000" dirty="0">
                <a:latin typeface="나눔바른고딕" panose="020B0603020101020101" pitchFamily="50" charset="-127"/>
                <a:ea typeface="나눔바른고딕" panose="020B0603020101020101" pitchFamily="50" charset="-127"/>
                <a:cs typeface="Pretendard" panose="02000503000000020004" pitchFamily="50" charset="-127"/>
              </a:rPr>
              <a:t>(</a:t>
            </a:r>
            <a:r>
              <a:rPr lang="ko-KR" altLang="en-US" sz="2000" dirty="0">
                <a:latin typeface="나눔바른고딕" panose="020B0603020101020101" pitchFamily="50" charset="-127"/>
                <a:ea typeface="나눔바른고딕" panose="020B0603020101020101" pitchFamily="50" charset="-127"/>
                <a:cs typeface="Pretendard" panose="02000503000000020004" pitchFamily="50" charset="-127"/>
              </a:rPr>
              <a:t>인쇄 회로 기판</a:t>
            </a:r>
            <a:r>
              <a:rPr lang="en-US" sz="2000" dirty="0">
                <a:latin typeface="나눔바른고딕" panose="020B0603020101020101" pitchFamily="50" charset="-127"/>
                <a:ea typeface="나눔바른고딕" panose="020B0603020101020101" pitchFamily="50" charset="-127"/>
                <a:cs typeface="Pretendard" panose="02000503000000020004" pitchFamily="50" charset="-127"/>
              </a:rPr>
              <a:t>)</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위에</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메모리</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입출력</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기능을</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위한</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최소</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컴퓨터</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요구</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사항을</a:t>
            </a:r>
            <a:r>
              <a:rPr sz="2000" dirty="0">
                <a:latin typeface="나눔바른고딕" panose="020B0603020101020101" pitchFamily="50" charset="-127"/>
                <a:ea typeface="나눔바른고딕" panose="020B0603020101020101" pitchFamily="50" charset="-127"/>
                <a:cs typeface="Pretendard" panose="02000503000000020004" pitchFamily="50" charset="-127"/>
              </a:rPr>
              <a:t> </a:t>
            </a:r>
            <a:r>
              <a:rPr sz="2000" dirty="0" err="1">
                <a:latin typeface="나눔바른고딕" panose="020B0603020101020101" pitchFamily="50" charset="-127"/>
                <a:ea typeface="나눔바른고딕" panose="020B0603020101020101" pitchFamily="50" charset="-127"/>
                <a:cs typeface="Pretendard" panose="02000503000000020004" pitchFamily="50" charset="-127"/>
              </a:rPr>
              <a:t>포함</a:t>
            </a:r>
            <a:endParaRPr sz="2000" dirty="0">
              <a:latin typeface="나눔바른고딕" panose="020B0603020101020101" pitchFamily="50" charset="-127"/>
              <a:ea typeface="나눔바른고딕" panose="020B0603020101020101" pitchFamily="50" charset="-127"/>
              <a:cs typeface="Pretendard" panose="02000503000000020004" pitchFamily="50" charset="-127"/>
            </a:endParaRPr>
          </a:p>
        </p:txBody>
      </p:sp>
      <p:sp>
        <p:nvSpPr>
          <p:cNvPr id="8" name="라즈베리파이 전용 카메라입니다">
            <a:extLst>
              <a:ext uri="{FF2B5EF4-FFF2-40B4-BE49-F238E27FC236}">
                <a16:creationId xmlns:a16="http://schemas.microsoft.com/office/drawing/2014/main" id="{37881E93-A6CC-90AD-73EE-00885E6A7CE2}"/>
              </a:ext>
            </a:extLst>
          </p:cNvPr>
          <p:cNvSpPr txBox="1"/>
          <p:nvPr/>
        </p:nvSpPr>
        <p:spPr>
          <a:xfrm>
            <a:off x="2690988" y="3429000"/>
            <a:ext cx="9212254" cy="1201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43799" tIns="243799" rIns="243799" bIns="243799">
            <a:noAutofit/>
          </a:bodyPr>
          <a:lstStyle>
            <a:lvl1pPr defTabSz="2438400">
              <a:lnSpc>
                <a:spcPct val="115000"/>
              </a:lnSpc>
              <a:defRPr sz="4000" b="0">
                <a:latin typeface="Proxima Nova"/>
                <a:ea typeface="Proxima Nova"/>
                <a:cs typeface="Proxima Nova"/>
                <a:sym typeface="Proxima Nova"/>
              </a:defRPr>
            </a:lvl1pPr>
          </a:lstStyle>
          <a:p>
            <a:pPr algn="l"/>
            <a:r>
              <a:rPr lang="ko-KR" altLang="en-US" sz="1900" b="1" dirty="0">
                <a:latin typeface="나눔바른고딕" panose="020B0603020101020101" pitchFamily="50" charset="-127"/>
                <a:ea typeface="나눔바른고딕" panose="020B0603020101020101" pitchFamily="50" charset="-127"/>
                <a:cs typeface="Pretendard SemiBold" panose="02000703000000020004" pitchFamily="50" charset="-127"/>
              </a:rPr>
              <a:t>라즈베리 파이 카메라 </a:t>
            </a:r>
            <a:r>
              <a:rPr lang="en-US" altLang="ko-KR" sz="1900" b="1" dirty="0">
                <a:latin typeface="나눔바른고딕" panose="020B0603020101020101" pitchFamily="50" charset="-127"/>
                <a:ea typeface="나눔바른고딕" panose="020B0603020101020101" pitchFamily="50" charset="-127"/>
                <a:cs typeface="Pretendard SemiBold" panose="02000703000000020004" pitchFamily="50" charset="-127"/>
              </a:rPr>
              <a:t>2 (Raspberry Pi Camera 2) </a:t>
            </a:r>
          </a:p>
          <a:p>
            <a:pPr algn="l"/>
            <a:r>
              <a:rPr lang="en-US" sz="1900" b="1" dirty="0">
                <a:latin typeface="나눔바른고딕" panose="020B0603020101020101" pitchFamily="50" charset="-127"/>
                <a:ea typeface="나눔바른고딕" panose="020B0603020101020101" pitchFamily="50" charset="-127"/>
                <a:cs typeface="Pretendard SemiBold" panose="020007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라즈베리파이</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전용</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카메라</a:t>
            </a:r>
            <a:endParaRPr sz="1900" dirty="0">
              <a:latin typeface="나눔바른고딕" panose="020B0603020101020101" pitchFamily="50" charset="-127"/>
              <a:ea typeface="나눔바른고딕" panose="020B0603020101020101" pitchFamily="50" charset="-127"/>
              <a:cs typeface="Pretendard" panose="02000503000000020004" pitchFamily="50" charset="-127"/>
            </a:endParaRPr>
          </a:p>
        </p:txBody>
      </p:sp>
      <p:sp>
        <p:nvSpPr>
          <p:cNvPr id="9" name="인텔에서 출시한 미니 PC 플랫폼입니다. 작은 크기로, Raspberry Pi 보다 더 좋은 성능을 지녔으며, 일반 PC로 사용되기도 합니다.">
            <a:extLst>
              <a:ext uri="{FF2B5EF4-FFF2-40B4-BE49-F238E27FC236}">
                <a16:creationId xmlns:a16="http://schemas.microsoft.com/office/drawing/2014/main" id="{1EE556E7-2D60-6B46-FB51-1B0F55130C69}"/>
              </a:ext>
            </a:extLst>
          </p:cNvPr>
          <p:cNvSpPr txBox="1"/>
          <p:nvPr/>
        </p:nvSpPr>
        <p:spPr>
          <a:xfrm>
            <a:off x="2690989" y="4890742"/>
            <a:ext cx="8839276" cy="1602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43799" tIns="243799" rIns="243799" bIns="243799">
            <a:normAutofit/>
          </a:bodyPr>
          <a:lstStyle>
            <a:lvl1pPr algn="r" defTabSz="2438400">
              <a:lnSpc>
                <a:spcPct val="115000"/>
              </a:lnSpc>
              <a:defRPr sz="4000" b="0">
                <a:latin typeface="Proxima Nova"/>
                <a:ea typeface="Proxima Nova"/>
                <a:cs typeface="Proxima Nova"/>
                <a:sym typeface="Proxima Nova"/>
              </a:defRPr>
            </a:lvl1pPr>
          </a:lstStyle>
          <a:p>
            <a:pPr algn="l"/>
            <a:r>
              <a:rPr lang="en-US" sz="1900" b="1" dirty="0">
                <a:latin typeface="나눔바른고딕" panose="020B0603020101020101" pitchFamily="50" charset="-127"/>
                <a:ea typeface="나눔바른고딕" panose="020B0603020101020101" pitchFamily="50" charset="-127"/>
                <a:cs typeface="Pretendard SemiBold" panose="02000703000000020004" pitchFamily="50" charset="-127"/>
              </a:rPr>
              <a:t>NUC</a:t>
            </a:r>
            <a:r>
              <a:rPr lang="en-US" sz="1900" b="1" dirty="0">
                <a:latin typeface="나눔바른고딕" panose="020B0603020101020101" pitchFamily="50" charset="-127"/>
                <a:ea typeface="나눔바른고딕" panose="020B0603020101020101" pitchFamily="50" charset="-127"/>
                <a:cs typeface="Pretendard" panose="02000503000000020004" pitchFamily="50" charset="-127"/>
              </a:rPr>
              <a:t> </a:t>
            </a:r>
          </a:p>
          <a:p>
            <a:pPr marL="342900" indent="-342900" algn="l">
              <a:buFontTx/>
              <a:buChar char="-"/>
            </a:pP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인텔에서</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출시한</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미니</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PC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플랫폼</a:t>
            </a:r>
            <a:endParaRPr lang="en-US" sz="1900" dirty="0">
              <a:latin typeface="나눔바른고딕" panose="020B0603020101020101" pitchFamily="50" charset="-127"/>
              <a:ea typeface="나눔바른고딕" panose="020B0603020101020101" pitchFamily="50" charset="-127"/>
              <a:cs typeface="Pretendard" panose="02000503000000020004" pitchFamily="50" charset="-127"/>
            </a:endParaRPr>
          </a:p>
          <a:p>
            <a:pPr marL="342900" indent="-342900" algn="l">
              <a:buFontTx/>
              <a:buChar char="-"/>
            </a:pP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작은</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크기로</a:t>
            </a:r>
            <a:r>
              <a:rPr sz="1900" dirty="0">
                <a:latin typeface="나눔바른고딕" panose="020B0603020101020101" pitchFamily="50" charset="-127"/>
                <a:ea typeface="나눔바른고딕" panose="020B0603020101020101" pitchFamily="50" charset="-127"/>
                <a:cs typeface="Pretendard" panose="02000503000000020004" pitchFamily="50" charset="-127"/>
              </a:rPr>
              <a:t>,</a:t>
            </a:r>
            <a:r>
              <a:rPr lang="ko-KR" altLang="en-US" sz="1900" dirty="0">
                <a:latin typeface="나눔바른고딕" panose="020B0603020101020101" pitchFamily="50" charset="-127"/>
                <a:ea typeface="나눔바른고딕" panose="020B0603020101020101" pitchFamily="50" charset="-127"/>
                <a:cs typeface="Pretendard" panose="02000503000000020004" pitchFamily="50" charset="-127"/>
              </a:rPr>
              <a:t>라즈베리 파이</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보다</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더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좋은</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성능을</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지녔으며</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일반</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PC로</a:t>
            </a:r>
            <a:r>
              <a:rPr sz="1900" dirty="0">
                <a:latin typeface="나눔바른고딕" panose="020B0603020101020101" pitchFamily="50" charset="-127"/>
                <a:ea typeface="나눔바른고딕" panose="020B0603020101020101" pitchFamily="50" charset="-127"/>
                <a:cs typeface="Pretendard" panose="02000503000000020004" pitchFamily="50" charset="-127"/>
              </a:rPr>
              <a:t> </a:t>
            </a:r>
            <a:r>
              <a:rPr sz="1900" dirty="0" err="1">
                <a:latin typeface="나눔바른고딕" panose="020B0603020101020101" pitchFamily="50" charset="-127"/>
                <a:ea typeface="나눔바른고딕" panose="020B0603020101020101" pitchFamily="50" charset="-127"/>
                <a:cs typeface="Pretendard" panose="02000503000000020004" pitchFamily="50" charset="-127"/>
              </a:rPr>
              <a:t>사용</a:t>
            </a:r>
            <a:endParaRPr sz="1900" dirty="0">
              <a:latin typeface="나눔바른고딕" panose="020B0603020101020101" pitchFamily="50" charset="-127"/>
              <a:ea typeface="나눔바른고딕" panose="020B0603020101020101" pitchFamily="50" charset="-127"/>
              <a:cs typeface="Pretendard" panose="02000503000000020004" pitchFamily="50" charset="-127"/>
            </a:endParaRPr>
          </a:p>
        </p:txBody>
      </p:sp>
      <p:sp>
        <p:nvSpPr>
          <p:cNvPr id="10" name="TextBox 9">
            <a:extLst>
              <a:ext uri="{FF2B5EF4-FFF2-40B4-BE49-F238E27FC236}">
                <a16:creationId xmlns:a16="http://schemas.microsoft.com/office/drawing/2014/main" id="{F51F37EF-FF48-D709-C2DA-654C463605B3}"/>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- 2 - </a:t>
            </a:r>
            <a:endParaRPr lang="ko-KR" altLang="en-US" b="1" dirty="0">
              <a:latin typeface="Times New Roman"/>
              <a:cs typeface="Times New Roman"/>
            </a:endParaRPr>
          </a:p>
        </p:txBody>
      </p:sp>
    </p:spTree>
    <p:extLst>
      <p:ext uri="{BB962C8B-B14F-4D97-AF65-F5344CB8AC3E}">
        <p14:creationId xmlns:p14="http://schemas.microsoft.com/office/powerpoint/2010/main" val="1660663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Python Kafka Video Producer</a:t>
            </a:r>
            <a:endParaRPr lang="ko-KR" altLang="en-US"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2613023"/>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a:t>
            </a:r>
            <a:r>
              <a:rPr lang="en-US" altLang="ko-KR" dirty="0" err="1">
                <a:latin typeface="나눔바른고딕" panose="020B0603020101020101" pitchFamily="50" charset="-127"/>
                <a:ea typeface="나눔바른고딕" panose="020B0603020101020101" pitchFamily="50" charset="-127"/>
              </a:rPr>
              <a:t>SmartX</a:t>
            </a:r>
            <a:r>
              <a:rPr lang="en-US" altLang="ko-KR" dirty="0">
                <a:latin typeface="나눔바른고딕" panose="020B0603020101020101" pitchFamily="50" charset="-127"/>
                <a:ea typeface="나눔바른고딕" panose="020B0603020101020101" pitchFamily="50" charset="-127"/>
              </a:rPr>
              <a:t>-Mini/</a:t>
            </a:r>
            <a:r>
              <a:rPr lang="en-US" altLang="ko-KR" dirty="0" err="1">
                <a:latin typeface="나눔바른고딕" panose="020B0603020101020101" pitchFamily="50" charset="-127"/>
                <a:ea typeface="나눔바른고딕" panose="020B0603020101020101" pitchFamily="50" charset="-127"/>
              </a:rPr>
              <a:t>AiX_CAMP</a:t>
            </a:r>
            <a:r>
              <a:rPr lang="en-US" altLang="ko-KR" dirty="0">
                <a:latin typeface="나눔바른고딕" panose="020B0603020101020101" pitchFamily="50" charset="-127"/>
                <a:ea typeface="나눔바른고딕" panose="020B0603020101020101" pitchFamily="50" charset="-127"/>
              </a:rPr>
              <a:t>/</a:t>
            </a:r>
            <a:r>
              <a:rPr lang="en-US" altLang="ko-KR" dirty="0" err="1">
                <a:latin typeface="나눔바른고딕" panose="020B0603020101020101" pitchFamily="50" charset="-127"/>
                <a:ea typeface="나눔바른고딕" panose="020B0603020101020101" pitchFamily="50" charset="-127"/>
              </a:rPr>
              <a:t>kafka_transmission</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디렉토리로 이동</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아래 명령어를 실행하여 </a:t>
            </a:r>
            <a:r>
              <a:rPr lang="en-US" altLang="ko-KR" dirty="0">
                <a:latin typeface="나눔바른고딕" panose="020B0603020101020101" pitchFamily="50" charset="-127"/>
                <a:ea typeface="나눔바른고딕" panose="020B0603020101020101" pitchFamily="50" charset="-127"/>
              </a:rPr>
              <a:t>Pi Camera</a:t>
            </a:r>
            <a:r>
              <a:rPr lang="ko-KR" altLang="en-US" dirty="0">
                <a:latin typeface="나눔바른고딕" panose="020B0603020101020101" pitchFamily="50" charset="-127"/>
                <a:ea typeface="나눔바른고딕" panose="020B0603020101020101" pitchFamily="50" charset="-127"/>
              </a:rPr>
              <a:t>를 통해 받아온 데이터를 </a:t>
            </a:r>
            <a:r>
              <a:rPr lang="en-US" altLang="ko-KR" dirty="0" err="1">
                <a:latin typeface="나눔바른고딕" panose="020B0603020101020101" pitchFamily="50" charset="-127"/>
                <a:ea typeface="나눔바른고딕" panose="020B0603020101020101" pitchFamily="50" charset="-127"/>
              </a:rPr>
              <a:t>OpenCV</a:t>
            </a:r>
            <a:r>
              <a:rPr lang="ko-KR" altLang="en-US" dirty="0">
                <a:latin typeface="나눔바른고딕" panose="020B0603020101020101" pitchFamily="50" charset="-127"/>
                <a:ea typeface="나눔바른고딕" panose="020B0603020101020101" pitchFamily="50" charset="-127"/>
              </a:rPr>
              <a:t>로 읽어온 후 비디오 프레임을 메시지로 발행</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파일 구성</a:t>
            </a:r>
            <a:endParaRPr lang="en-US" altLang="ko-KR" dirty="0">
              <a:latin typeface="나눔바른고딕" panose="020B0603020101020101" pitchFamily="50" charset="-127"/>
              <a:ea typeface="나눔바른고딕" panose="020B0603020101020101" pitchFamily="50" charset="-127"/>
            </a:endParaRPr>
          </a:p>
        </p:txBody>
      </p:sp>
      <p:grpSp>
        <p:nvGrpSpPr>
          <p:cNvPr id="11" name="그룹 10">
            <a:extLst>
              <a:ext uri="{FF2B5EF4-FFF2-40B4-BE49-F238E27FC236}">
                <a16:creationId xmlns:a16="http://schemas.microsoft.com/office/drawing/2014/main" id="{02DC2D9D-0184-2885-2C4A-0AC1D92ADF38}"/>
              </a:ext>
            </a:extLst>
          </p:cNvPr>
          <p:cNvGrpSpPr/>
          <p:nvPr/>
        </p:nvGrpSpPr>
        <p:grpSpPr>
          <a:xfrm>
            <a:off x="10067544" y="127095"/>
            <a:ext cx="2014375" cy="1317657"/>
            <a:chOff x="9303656" y="72231"/>
            <a:chExt cx="2778263" cy="2315290"/>
          </a:xfrm>
        </p:grpSpPr>
        <p:sp>
          <p:nvSpPr>
            <p:cNvPr id="12"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13" name="그림 12"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14" name="직사각형 13">
            <a:extLst>
              <a:ext uri="{FF2B5EF4-FFF2-40B4-BE49-F238E27FC236}">
                <a16:creationId xmlns:a16="http://schemas.microsoft.com/office/drawing/2014/main" id="{91DC0E70-868A-E3D6-1349-F25114AC6EE7}"/>
              </a:ext>
            </a:extLst>
          </p:cNvPr>
          <p:cNvSpPr/>
          <p:nvPr/>
        </p:nvSpPr>
        <p:spPr>
          <a:xfrm>
            <a:off x="1194814" y="2875481"/>
            <a:ext cx="10061187" cy="92333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kafka_transmission</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kafka_transmission</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python3 video_producer.py --topic pi-video</a:t>
            </a:r>
          </a:p>
        </p:txBody>
      </p:sp>
      <p:sp>
        <p:nvSpPr>
          <p:cNvPr id="16" name="직사각형 15">
            <a:extLst>
              <a:ext uri="{FF2B5EF4-FFF2-40B4-BE49-F238E27FC236}">
                <a16:creationId xmlns:a16="http://schemas.microsoft.com/office/drawing/2014/main" id="{32B05378-1F83-B54C-0004-9A8BF6288487}"/>
              </a:ext>
            </a:extLst>
          </p:cNvPr>
          <p:cNvSpPr/>
          <p:nvPr/>
        </p:nvSpPr>
        <p:spPr>
          <a:xfrm>
            <a:off x="1194813" y="4273439"/>
            <a:ext cx="10061187" cy="147732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342900" indent="-342900">
              <a:buAutoNum type="arabicPeriod"/>
            </a:pPr>
            <a:r>
              <a:rPr lang="ko-KR" altLang="en-US" dirty="0">
                <a:solidFill>
                  <a:schemeClr val="bg1"/>
                </a:solidFill>
                <a:latin typeface="Consolas" panose="020B0609020204030204" pitchFamily="49" charset="0"/>
              </a:rPr>
              <a:t>필요한 라이브러리</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호출</a:t>
            </a:r>
            <a:endParaRPr lang="en-US" altLang="ko-KR" dirty="0">
              <a:solidFill>
                <a:schemeClr val="bg1"/>
              </a:solidFill>
              <a:latin typeface="Consolas" panose="020B0609020204030204" pitchFamily="49" charset="0"/>
            </a:endParaRPr>
          </a:p>
          <a:p>
            <a:pPr marL="342900" indent="-342900">
              <a:buAutoNum type="arabicPeriod"/>
            </a:pPr>
            <a:r>
              <a:rPr lang="ko-KR" altLang="en-US" dirty="0">
                <a:solidFill>
                  <a:schemeClr val="bg1"/>
                </a:solidFill>
                <a:latin typeface="Consolas" panose="020B0609020204030204" pitchFamily="49" charset="0"/>
              </a:rPr>
              <a:t>환경변수</a:t>
            </a:r>
            <a:r>
              <a:rPr lang="en-US" altLang="ko-KR" dirty="0">
                <a:solidFill>
                  <a:schemeClr val="bg1"/>
                </a:solidFill>
                <a:latin typeface="Consolas" panose="020B0609020204030204" pitchFamily="49" charset="0"/>
              </a:rPr>
              <a:t>(SERVER_IP)</a:t>
            </a:r>
            <a:r>
              <a:rPr lang="ko-KR" altLang="en-US" dirty="0">
                <a:solidFill>
                  <a:schemeClr val="bg1"/>
                </a:solidFill>
                <a:latin typeface="Consolas" panose="020B0609020204030204" pitchFamily="49" charset="0"/>
              </a:rPr>
              <a:t>에 저장된 </a:t>
            </a:r>
            <a:r>
              <a:rPr lang="en-US" altLang="ko-KR" dirty="0">
                <a:solidFill>
                  <a:schemeClr val="bg1"/>
                </a:solidFill>
                <a:latin typeface="Consolas" panose="020B0609020204030204" pitchFamily="49" charset="0"/>
              </a:rPr>
              <a:t>Broker</a:t>
            </a:r>
            <a:r>
              <a:rPr lang="ko-KR" altLang="en-US" dirty="0">
                <a:solidFill>
                  <a:schemeClr val="bg1"/>
                </a:solidFill>
                <a:latin typeface="Consolas" panose="020B0609020204030204" pitchFamily="49" charset="0"/>
              </a:rPr>
              <a:t> 서버 주소를 불러옴</a:t>
            </a:r>
            <a:endParaRPr lang="en-US" altLang="ko-KR" dirty="0">
              <a:solidFill>
                <a:schemeClr val="bg1"/>
              </a:solidFill>
              <a:latin typeface="Consolas" panose="020B0609020204030204" pitchFamily="49" charset="0"/>
            </a:endParaRPr>
          </a:p>
          <a:p>
            <a:pPr marL="342900" indent="-342900">
              <a:buAutoNum type="arabicPeriod"/>
            </a:pPr>
            <a:r>
              <a:rPr lang="en-US" altLang="ko-KR" dirty="0">
                <a:solidFill>
                  <a:schemeClr val="bg1"/>
                </a:solidFill>
                <a:latin typeface="Consolas" panose="020B0609020204030204" pitchFamily="49" charset="0"/>
              </a:rPr>
              <a:t>Python </a:t>
            </a:r>
            <a:r>
              <a:rPr lang="ko-KR" altLang="en-US" dirty="0">
                <a:solidFill>
                  <a:schemeClr val="bg1"/>
                </a:solidFill>
                <a:latin typeface="Consolas" panose="020B0609020204030204" pitchFamily="49" charset="0"/>
              </a:rPr>
              <a:t>실행 시 </a:t>
            </a:r>
            <a:r>
              <a:rPr lang="en-US" altLang="ko-KR" dirty="0">
                <a:solidFill>
                  <a:schemeClr val="bg1"/>
                </a:solidFill>
                <a:latin typeface="Consolas" panose="020B0609020204030204" pitchFamily="49" charset="0"/>
              </a:rPr>
              <a:t>topic</a:t>
            </a:r>
            <a:r>
              <a:rPr lang="ko-KR" altLang="en-US" dirty="0">
                <a:solidFill>
                  <a:schemeClr val="bg1"/>
                </a:solidFill>
                <a:latin typeface="Consolas" panose="020B0609020204030204" pitchFamily="49" charset="0"/>
              </a:rPr>
              <a:t>을 인자로 받음</a:t>
            </a:r>
            <a:endParaRPr lang="en-US" altLang="ko-KR" dirty="0">
              <a:solidFill>
                <a:schemeClr val="bg1"/>
              </a:solidFill>
              <a:latin typeface="Consolas" panose="020B0609020204030204" pitchFamily="49" charset="0"/>
            </a:endParaRPr>
          </a:p>
          <a:p>
            <a:pPr marL="342900" indent="-342900">
              <a:buAutoNum type="arabicPeriod"/>
            </a:pPr>
            <a:r>
              <a:rPr lang="en-US" altLang="ko-KR" dirty="0">
                <a:solidFill>
                  <a:schemeClr val="bg1"/>
                </a:solidFill>
                <a:latin typeface="Consolas" panose="020B0609020204030204" pitchFamily="49" charset="0"/>
              </a:rPr>
              <a:t>Kafka produce</a:t>
            </a:r>
            <a:r>
              <a:rPr lang="ko-KR" altLang="en-US" dirty="0">
                <a:solidFill>
                  <a:schemeClr val="bg1"/>
                </a:solidFill>
                <a:latin typeface="Consolas" panose="020B0609020204030204" pitchFamily="49" charset="0"/>
              </a:rPr>
              <a:t>를 정의</a:t>
            </a:r>
            <a:endParaRPr lang="en-US" altLang="ko-KR" dirty="0">
              <a:solidFill>
                <a:schemeClr val="bg1"/>
              </a:solidFill>
              <a:latin typeface="Consolas" panose="020B0609020204030204" pitchFamily="49" charset="0"/>
            </a:endParaRPr>
          </a:p>
          <a:p>
            <a:pPr marL="342900" indent="-342900">
              <a:buAutoNum type="arabicPeriod"/>
            </a:pPr>
            <a:r>
              <a:rPr lang="en-US" altLang="ko-KR" dirty="0">
                <a:solidFill>
                  <a:schemeClr val="bg1"/>
                </a:solidFill>
                <a:latin typeface="Consolas" panose="020B0609020204030204" pitchFamily="49" charset="0"/>
              </a:rPr>
              <a:t>Ctrl + C</a:t>
            </a:r>
            <a:r>
              <a:rPr lang="ko-KR" altLang="en-US" dirty="0">
                <a:solidFill>
                  <a:schemeClr val="bg1"/>
                </a:solidFill>
                <a:latin typeface="Consolas" panose="020B0609020204030204" pitchFamily="49" charset="0"/>
              </a:rPr>
              <a:t>를 눌러 종료하기 전까지</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비디오 데이터를 읽어와서 </a:t>
            </a:r>
            <a:r>
              <a:rPr lang="en-US" altLang="ko-KR" dirty="0">
                <a:solidFill>
                  <a:schemeClr val="bg1"/>
                </a:solidFill>
                <a:latin typeface="Consolas" panose="020B0609020204030204" pitchFamily="49" charset="0"/>
              </a:rPr>
              <a:t>Kafka </a:t>
            </a:r>
            <a:r>
              <a:rPr lang="ko-KR" altLang="en-US" dirty="0">
                <a:solidFill>
                  <a:schemeClr val="bg1"/>
                </a:solidFill>
                <a:latin typeface="Consolas" panose="020B0609020204030204" pitchFamily="49" charset="0"/>
              </a:rPr>
              <a:t>메시지로 발행</a:t>
            </a:r>
            <a:endParaRPr lang="en-US" altLang="ko-KR"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F2BB56D8-81FE-9CD0-22BA-124564D183BB}"/>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29</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231815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Python Kafka Video Consumer</a:t>
            </a:r>
            <a:endParaRPr lang="ko-KR" altLang="en-US"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2613023"/>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~/AI_SUMMER_2002/</a:t>
            </a:r>
            <a:r>
              <a:rPr lang="en-US" altLang="ko-KR" dirty="0" err="1">
                <a:latin typeface="나눔바른고딕" panose="020B0603020101020101" pitchFamily="50" charset="-127"/>
                <a:ea typeface="나눔바른고딕" panose="020B0603020101020101" pitchFamily="50" charset="-127"/>
              </a:rPr>
              <a:t>kafka_transmission</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디렉토리로 이동</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아래 명령어를 실행하여 발행된</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메시지</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비디오 프레임</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을 소비하고 확인 할 수 있음</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파일 구성</a:t>
            </a:r>
            <a:endParaRPr lang="en-US" altLang="ko-KR" dirty="0">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9"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21" name="직사각형 20">
            <a:extLst>
              <a:ext uri="{FF2B5EF4-FFF2-40B4-BE49-F238E27FC236}">
                <a16:creationId xmlns:a16="http://schemas.microsoft.com/office/drawing/2014/main" id="{FD6DD6CF-4C96-7E32-DE57-1A98B68B966B}"/>
              </a:ext>
            </a:extLst>
          </p:cNvPr>
          <p:cNvSpPr/>
          <p:nvPr/>
        </p:nvSpPr>
        <p:spPr>
          <a:xfrm>
            <a:off x="1194813" y="2589422"/>
            <a:ext cx="10271762" cy="1049889"/>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kafka_transmission</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kafka_transmission</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 video_consumer.py</a:t>
            </a: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p:txBody>
      </p:sp>
      <p:sp>
        <p:nvSpPr>
          <p:cNvPr id="22" name="직사각형 21">
            <a:extLst>
              <a:ext uri="{FF2B5EF4-FFF2-40B4-BE49-F238E27FC236}">
                <a16:creationId xmlns:a16="http://schemas.microsoft.com/office/drawing/2014/main" id="{FD6DD6CF-4C96-7E32-DE57-1A98B68B966B}"/>
              </a:ext>
            </a:extLst>
          </p:cNvPr>
          <p:cNvSpPr/>
          <p:nvPr/>
        </p:nvSpPr>
        <p:spPr>
          <a:xfrm>
            <a:off x="1194812" y="4253375"/>
            <a:ext cx="10271763" cy="1607929"/>
          </a:xfrm>
          <a:prstGeom prst="rect">
            <a:avLst/>
          </a:prstGeom>
          <a:solidFill>
            <a:srgbClr val="45233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AutoNum type="arabicPeriod"/>
            </a:pPr>
            <a:r>
              <a:rPr lang="ko-KR" altLang="en-US" dirty="0">
                <a:solidFill>
                  <a:schemeClr val="bg1"/>
                </a:solidFill>
                <a:latin typeface="Consolas" panose="020B0609020204030204" pitchFamily="49" charset="0"/>
              </a:rPr>
              <a:t>필요한 라이브러리</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호출</a:t>
            </a:r>
            <a:endParaRPr lang="en-US" altLang="ko-KR" dirty="0">
              <a:solidFill>
                <a:schemeClr val="bg1"/>
              </a:solidFill>
              <a:latin typeface="Consolas" panose="020B0609020204030204" pitchFamily="49" charset="0"/>
            </a:endParaRPr>
          </a:p>
          <a:p>
            <a:pPr marL="342900" indent="-342900">
              <a:buAutoNum type="arabicPeriod"/>
            </a:pPr>
            <a:r>
              <a:rPr lang="ko-KR" altLang="en-US" dirty="0">
                <a:solidFill>
                  <a:schemeClr val="bg1"/>
                </a:solidFill>
                <a:latin typeface="Consolas" panose="020B0609020204030204" pitchFamily="49" charset="0"/>
              </a:rPr>
              <a:t>환경변수</a:t>
            </a:r>
            <a:r>
              <a:rPr lang="en-US" altLang="ko-KR" dirty="0">
                <a:solidFill>
                  <a:schemeClr val="bg1"/>
                </a:solidFill>
                <a:latin typeface="Consolas" panose="020B0609020204030204" pitchFamily="49" charset="0"/>
              </a:rPr>
              <a:t>(SERVER_IP)</a:t>
            </a:r>
            <a:r>
              <a:rPr lang="ko-KR" altLang="en-US" dirty="0">
                <a:solidFill>
                  <a:schemeClr val="bg1"/>
                </a:solidFill>
                <a:latin typeface="Consolas" panose="020B0609020204030204" pitchFamily="49" charset="0"/>
              </a:rPr>
              <a:t>에 저장된 </a:t>
            </a:r>
            <a:r>
              <a:rPr lang="en-US" altLang="ko-KR" dirty="0">
                <a:solidFill>
                  <a:schemeClr val="bg1"/>
                </a:solidFill>
                <a:latin typeface="Consolas" panose="020B0609020204030204" pitchFamily="49" charset="0"/>
              </a:rPr>
              <a:t>Broker</a:t>
            </a:r>
            <a:r>
              <a:rPr lang="ko-KR" altLang="en-US" dirty="0">
                <a:solidFill>
                  <a:schemeClr val="bg1"/>
                </a:solidFill>
                <a:latin typeface="Consolas" panose="020B0609020204030204" pitchFamily="49" charset="0"/>
              </a:rPr>
              <a:t> 서버 주소를 불러옴</a:t>
            </a:r>
            <a:endParaRPr lang="en-US" altLang="ko-KR" dirty="0">
              <a:solidFill>
                <a:schemeClr val="bg1"/>
              </a:solidFill>
              <a:latin typeface="Consolas" panose="020B0609020204030204" pitchFamily="49" charset="0"/>
            </a:endParaRPr>
          </a:p>
          <a:p>
            <a:pPr marL="342900" indent="-342900">
              <a:buAutoNum type="arabicPeriod"/>
            </a:pPr>
            <a:r>
              <a:rPr lang="en-US" altLang="ko-KR" dirty="0">
                <a:solidFill>
                  <a:schemeClr val="bg1"/>
                </a:solidFill>
                <a:latin typeface="Consolas" panose="020B0609020204030204" pitchFamily="49" charset="0"/>
              </a:rPr>
              <a:t>Python </a:t>
            </a:r>
            <a:r>
              <a:rPr lang="ko-KR" altLang="en-US" dirty="0">
                <a:solidFill>
                  <a:schemeClr val="bg1"/>
                </a:solidFill>
                <a:latin typeface="Consolas" panose="020B0609020204030204" pitchFamily="49" charset="0"/>
              </a:rPr>
              <a:t>실행 시 </a:t>
            </a:r>
            <a:r>
              <a:rPr lang="en-US" altLang="ko-KR" dirty="0">
                <a:solidFill>
                  <a:schemeClr val="bg1"/>
                </a:solidFill>
                <a:latin typeface="Consolas" panose="020B0609020204030204" pitchFamily="49" charset="0"/>
              </a:rPr>
              <a:t>topic</a:t>
            </a:r>
            <a:r>
              <a:rPr lang="ko-KR" altLang="en-US" dirty="0">
                <a:solidFill>
                  <a:schemeClr val="bg1"/>
                </a:solidFill>
                <a:latin typeface="Consolas" panose="020B0609020204030204" pitchFamily="49" charset="0"/>
              </a:rPr>
              <a:t>을 인자로 받음</a:t>
            </a:r>
            <a:endParaRPr lang="en-US" altLang="ko-KR" dirty="0">
              <a:solidFill>
                <a:schemeClr val="bg1"/>
              </a:solidFill>
              <a:latin typeface="Consolas" panose="020B0609020204030204" pitchFamily="49" charset="0"/>
            </a:endParaRPr>
          </a:p>
          <a:p>
            <a:pPr marL="342900" indent="-342900">
              <a:buAutoNum type="arabicPeriod"/>
            </a:pPr>
            <a:r>
              <a:rPr lang="en-US" altLang="ko-KR" dirty="0">
                <a:solidFill>
                  <a:schemeClr val="bg1"/>
                </a:solidFill>
              </a:rPr>
              <a:t>Kafka consumer</a:t>
            </a:r>
            <a:r>
              <a:rPr lang="ko-KR" altLang="en-US" dirty="0">
                <a:solidFill>
                  <a:schemeClr val="bg1"/>
                </a:solidFill>
              </a:rPr>
              <a:t>를 정의 </a:t>
            </a:r>
            <a:endParaRPr lang="en-US" altLang="ko-KR" dirty="0">
              <a:solidFill>
                <a:schemeClr val="bg1"/>
              </a:solidFill>
            </a:endParaRPr>
          </a:p>
          <a:p>
            <a:pPr marL="342900" indent="-342900">
              <a:buAutoNum type="arabicPeriod"/>
            </a:pPr>
            <a:r>
              <a:rPr lang="en-US" altLang="ko-KR" dirty="0">
                <a:solidFill>
                  <a:schemeClr val="bg1"/>
                </a:solidFill>
                <a:latin typeface="Consolas" panose="020B0609020204030204" pitchFamily="49" charset="0"/>
              </a:rPr>
              <a:t>Ctrl + C</a:t>
            </a:r>
            <a:r>
              <a:rPr lang="ko-KR" altLang="en-US" dirty="0">
                <a:solidFill>
                  <a:schemeClr val="bg1"/>
                </a:solidFill>
                <a:latin typeface="Consolas" panose="020B0609020204030204" pitchFamily="49" charset="0"/>
              </a:rPr>
              <a:t>를 눌러 종료하기 전까지</a:t>
            </a:r>
            <a:r>
              <a:rPr lang="en-US" altLang="ko-KR" dirty="0">
                <a:solidFill>
                  <a:schemeClr val="bg1"/>
                </a:solidFill>
                <a:latin typeface="Consolas" panose="020B0609020204030204" pitchFamily="49" charset="0"/>
              </a:rPr>
              <a:t>, </a:t>
            </a:r>
            <a:r>
              <a:rPr lang="en-US" altLang="ko-KR" dirty="0">
                <a:solidFill>
                  <a:schemeClr val="bg1"/>
                </a:solidFill>
              </a:rPr>
              <a:t>Broker</a:t>
            </a:r>
            <a:r>
              <a:rPr lang="ko-KR" altLang="en-US" dirty="0">
                <a:solidFill>
                  <a:schemeClr val="bg1"/>
                </a:solidFill>
              </a:rPr>
              <a:t>에서 메시지</a:t>
            </a:r>
            <a:r>
              <a:rPr lang="en-US" altLang="ko-KR" dirty="0">
                <a:solidFill>
                  <a:schemeClr val="bg1"/>
                </a:solidFill>
              </a:rPr>
              <a:t>(</a:t>
            </a:r>
            <a:r>
              <a:rPr lang="ko-KR" altLang="en-US" dirty="0">
                <a:solidFill>
                  <a:schemeClr val="bg1"/>
                </a:solidFill>
              </a:rPr>
              <a:t>비디오 프레임</a:t>
            </a:r>
            <a:r>
              <a:rPr lang="en-US" altLang="ko-KR" dirty="0">
                <a:solidFill>
                  <a:schemeClr val="bg1"/>
                </a:solidFill>
              </a:rPr>
              <a:t>)</a:t>
            </a:r>
            <a:r>
              <a:rPr lang="ko-KR" altLang="en-US" dirty="0">
                <a:solidFill>
                  <a:schemeClr val="bg1"/>
                </a:solidFill>
              </a:rPr>
              <a:t>를 받아오고 이를 확인</a:t>
            </a:r>
            <a:endParaRPr lang="en-US" altLang="ko-KR" dirty="0">
              <a:solidFill>
                <a:schemeClr val="bg1"/>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a:p>
            <a:pPr algn="r"/>
            <a:endParaRPr lang="en-US" altLang="ko-KR" dirty="0">
              <a:solidFill>
                <a:srgbClr val="96F936"/>
              </a:solidFill>
              <a:latin typeface="Consolas" panose="020B0609020204030204" pitchFamily="49" charset="0"/>
            </a:endParaRPr>
          </a:p>
        </p:txBody>
      </p:sp>
      <p:sp>
        <p:nvSpPr>
          <p:cNvPr id="4" name="TextBox 3">
            <a:extLst>
              <a:ext uri="{FF2B5EF4-FFF2-40B4-BE49-F238E27FC236}">
                <a16:creationId xmlns:a16="http://schemas.microsoft.com/office/drawing/2014/main" id="{9A79696B-5A55-38AC-DE09-B1101198B8F5}"/>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- 3</a:t>
            </a:r>
            <a:r>
              <a:rPr lang="en-US" altLang="ko-KR" b="1" dirty="0">
                <a:latin typeface="Times New Roman"/>
                <a:ea typeface="맑은 고딕"/>
                <a:cs typeface="Times New Roman"/>
              </a:rPr>
              <a:t>0</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78262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203543CD-8A5B-1B67-7DE1-845F6E31B9B8}"/>
              </a:ext>
            </a:extLst>
          </p:cNvPr>
          <p:cNvSpPr txBox="1">
            <a:spLocks/>
          </p:cNvSpPr>
          <p:nvPr/>
        </p:nvSpPr>
        <p:spPr>
          <a:xfrm>
            <a:off x="831850" y="420625"/>
            <a:ext cx="10515600" cy="1161288"/>
          </a:xfrm>
          <a:prstGeom prst="rect">
            <a:avLst/>
          </a:prstGeom>
        </p:spPr>
        <p:txBody>
          <a:bodyPr vert="horz" lIns="91440" tIns="45720" rIns="91440" bIns="45720" rtlCol="0" anchor="b">
            <a:normAutofit fontScale="92500"/>
          </a:bodyPr>
          <a:lstStyle>
            <a:lvl1pPr algn="l"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altLang="ko-KR" sz="4400" dirty="0">
                <a:solidFill>
                  <a:sysClr val="windowText" lastClr="000000"/>
                </a:solidFill>
                <a:latin typeface="나눔바른고딕" panose="020B0603020101020101" pitchFamily="50" charset="-127"/>
                <a:ea typeface="나눔바른고딕" panose="020B0603020101020101" pitchFamily="50" charset="-127"/>
              </a:rPr>
              <a:t>Computer Vision </a:t>
            </a:r>
            <a:r>
              <a:rPr lang="ko-KR" altLang="en-US" sz="4400" dirty="0">
                <a:solidFill>
                  <a:sysClr val="windowText" lastClr="000000"/>
                </a:solidFill>
                <a:latin typeface="나눔바른고딕" panose="020B0603020101020101" pitchFamily="50" charset="-127"/>
                <a:ea typeface="나눔바른고딕" panose="020B0603020101020101" pitchFamily="50" charset="-127"/>
              </a:rPr>
              <a:t>기술을</a:t>
            </a:r>
            <a:r>
              <a:rPr lang="en-US" altLang="ko-KR" sz="4400" dirty="0">
                <a:solidFill>
                  <a:sysClr val="windowText" lastClr="000000"/>
                </a:solidFill>
                <a:latin typeface="나눔바른고딕" panose="020B0603020101020101" pitchFamily="50" charset="-127"/>
                <a:ea typeface="나눔바른고딕" panose="020B0603020101020101" pitchFamily="50" charset="-127"/>
              </a:rPr>
              <a:t> </a:t>
            </a:r>
            <a:r>
              <a:rPr lang="ko-KR" altLang="en-US" sz="4400" dirty="0">
                <a:solidFill>
                  <a:sysClr val="windowText" lastClr="000000"/>
                </a:solidFill>
                <a:latin typeface="나눔바른고딕" panose="020B0603020101020101" pitchFamily="50" charset="-127"/>
                <a:ea typeface="나눔바른고딕" panose="020B0603020101020101" pitchFamily="50" charset="-127"/>
              </a:rPr>
              <a:t>이용한 영상 처리</a:t>
            </a:r>
            <a:endParaRPr kumimoji="0" lang="ko-KR" altLang="en-US" sz="4400" b="0" i="0" u="none" strike="noStrike" kern="1200" cap="none" spc="0" normalizeH="0" baseline="0" noProof="0" dirty="0">
              <a:ln>
                <a:noFill/>
              </a:ln>
              <a:solidFill>
                <a:sysClr val="windowText" lastClr="000000"/>
              </a:solidFill>
              <a:effectLst/>
              <a:uLnTx/>
              <a:uFillTx/>
              <a:latin typeface="나눔바른고딕" panose="020B0603020101020101" pitchFamily="50" charset="-127"/>
              <a:ea typeface="나눔바른고딕" panose="020B0603020101020101" pitchFamily="50" charset="-127"/>
            </a:endParaRPr>
          </a:p>
        </p:txBody>
      </p:sp>
      <p:grpSp>
        <p:nvGrpSpPr>
          <p:cNvPr id="37" name="그룹 36"/>
          <p:cNvGrpSpPr/>
          <p:nvPr/>
        </p:nvGrpSpPr>
        <p:grpSpPr>
          <a:xfrm>
            <a:off x="1033062" y="1910144"/>
            <a:ext cx="10113175" cy="3923608"/>
            <a:chOff x="1240625" y="1690688"/>
            <a:chExt cx="10113175" cy="3923608"/>
          </a:xfrm>
        </p:grpSpPr>
        <p:pic>
          <p:nvPicPr>
            <p:cNvPr id="14" name="Group 5-5.png" descr="Group 5-5.png">
              <a:extLst>
                <a:ext uri="{FF2B5EF4-FFF2-40B4-BE49-F238E27FC236}">
                  <a16:creationId xmlns:a16="http://schemas.microsoft.com/office/drawing/2014/main" id="{907AE3C0-DFBC-E3EC-AE14-F01CBA88613F}"/>
                </a:ext>
              </a:extLst>
            </p:cNvPr>
            <p:cNvPicPr>
              <a:picLocks noChangeAspect="1"/>
            </p:cNvPicPr>
            <p:nvPr/>
          </p:nvPicPr>
          <p:blipFill>
            <a:blip r:embed="rId2"/>
            <a:stretch>
              <a:fillRect/>
            </a:stretch>
          </p:blipFill>
          <p:spPr>
            <a:xfrm>
              <a:off x="8818974" y="1690688"/>
              <a:ext cx="2534826" cy="3923608"/>
            </a:xfrm>
            <a:prstGeom prst="rect">
              <a:avLst/>
            </a:prstGeom>
            <a:ln w="12700">
              <a:miter lim="400000"/>
            </a:ln>
          </p:spPr>
        </p:pic>
        <p:pic>
          <p:nvPicPr>
            <p:cNvPr id="15" name="Image" descr="Image">
              <a:extLst>
                <a:ext uri="{FF2B5EF4-FFF2-40B4-BE49-F238E27FC236}">
                  <a16:creationId xmlns:a16="http://schemas.microsoft.com/office/drawing/2014/main" id="{45B82515-7A11-554E-55D7-E33A37E21E10}"/>
                </a:ext>
              </a:extLst>
            </p:cNvPr>
            <p:cNvPicPr>
              <a:picLocks noChangeAspect="1"/>
            </p:cNvPicPr>
            <p:nvPr/>
          </p:nvPicPr>
          <p:blipFill>
            <a:blip r:embed="rId3"/>
            <a:stretch>
              <a:fillRect/>
            </a:stretch>
          </p:blipFill>
          <p:spPr>
            <a:xfrm flipH="1">
              <a:off x="4397605" y="3275824"/>
              <a:ext cx="2357092" cy="1325563"/>
            </a:xfrm>
            <a:prstGeom prst="rect">
              <a:avLst/>
            </a:prstGeom>
            <a:ln w="12700">
              <a:miter lim="400000"/>
            </a:ln>
          </p:spPr>
        </p:pic>
        <p:grpSp>
          <p:nvGrpSpPr>
            <p:cNvPr id="16" name="그룹 15">
              <a:extLst>
                <a:ext uri="{FF2B5EF4-FFF2-40B4-BE49-F238E27FC236}">
                  <a16:creationId xmlns:a16="http://schemas.microsoft.com/office/drawing/2014/main" id="{0F18B7C5-5610-DAF4-D3B2-3368A0269003}"/>
                </a:ext>
              </a:extLst>
            </p:cNvPr>
            <p:cNvGrpSpPr/>
            <p:nvPr/>
          </p:nvGrpSpPr>
          <p:grpSpPr>
            <a:xfrm>
              <a:off x="1240625" y="2945139"/>
              <a:ext cx="1348081" cy="1414705"/>
              <a:chOff x="989165" y="2071793"/>
              <a:chExt cx="3657931" cy="3838712"/>
            </a:xfrm>
          </p:grpSpPr>
          <p:pic>
            <p:nvPicPr>
              <p:cNvPr id="17" name="그림 16" descr="전자기기, 회로이(가) 표시된 사진&#10;&#10;자동 생성된 설명">
                <a:extLst>
                  <a:ext uri="{FF2B5EF4-FFF2-40B4-BE49-F238E27FC236}">
                    <a16:creationId xmlns:a16="http://schemas.microsoft.com/office/drawing/2014/main" id="{79787656-CDDA-6FED-A877-7268F88B41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165" y="3624504"/>
                <a:ext cx="2964982" cy="2286001"/>
              </a:xfrm>
              <a:prstGeom prst="rect">
                <a:avLst/>
              </a:prstGeom>
            </p:spPr>
          </p:pic>
          <p:pic>
            <p:nvPicPr>
              <p:cNvPr id="18" name="Google Shape;68;p14" descr="Google Shape;68;p14">
                <a:extLst>
                  <a:ext uri="{FF2B5EF4-FFF2-40B4-BE49-F238E27FC236}">
                    <a16:creationId xmlns:a16="http://schemas.microsoft.com/office/drawing/2014/main" id="{91C13581-17B3-83BB-E86F-8057CBE534D2}"/>
                  </a:ext>
                </a:extLst>
              </p:cNvPr>
              <p:cNvPicPr>
                <a:picLocks noChangeAspect="1"/>
              </p:cNvPicPr>
              <p:nvPr/>
            </p:nvPicPr>
            <p:blipFill>
              <a:blip r:embed="rId5"/>
              <a:stretch>
                <a:fillRect/>
              </a:stretch>
            </p:blipFill>
            <p:spPr>
              <a:xfrm rot="7056337" flipH="1">
                <a:off x="2466492" y="2071793"/>
                <a:ext cx="2180604" cy="2180604"/>
              </a:xfrm>
              <a:prstGeom prst="rect">
                <a:avLst/>
              </a:prstGeom>
              <a:ln w="12700">
                <a:miter lim="400000"/>
              </a:ln>
            </p:spPr>
          </p:pic>
        </p:grpSp>
        <p:grpSp>
          <p:nvGrpSpPr>
            <p:cNvPr id="19" name="그룹 18">
              <a:extLst>
                <a:ext uri="{FF2B5EF4-FFF2-40B4-BE49-F238E27FC236}">
                  <a16:creationId xmlns:a16="http://schemas.microsoft.com/office/drawing/2014/main" id="{2D724570-B348-42EF-0428-0B95D0D3DEE8}"/>
                </a:ext>
              </a:extLst>
            </p:cNvPr>
            <p:cNvGrpSpPr/>
            <p:nvPr/>
          </p:nvGrpSpPr>
          <p:grpSpPr>
            <a:xfrm>
              <a:off x="4539001" y="1690688"/>
              <a:ext cx="914400" cy="914400"/>
              <a:chOff x="5638800" y="2971800"/>
              <a:chExt cx="914400" cy="914400"/>
            </a:xfrm>
          </p:grpSpPr>
          <p:pic>
            <p:nvPicPr>
              <p:cNvPr id="20" name="그래픽 15" descr="클라우드 동기화 윤곽선">
                <a:extLst>
                  <a:ext uri="{FF2B5EF4-FFF2-40B4-BE49-F238E27FC236}">
                    <a16:creationId xmlns:a16="http://schemas.microsoft.com/office/drawing/2014/main" id="{4974645B-9C7B-E792-4580-519094540E7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1" name="Image" descr="Image">
                <a:extLst>
                  <a:ext uri="{FF2B5EF4-FFF2-40B4-BE49-F238E27FC236}">
                    <a16:creationId xmlns:a16="http://schemas.microsoft.com/office/drawing/2014/main" id="{040BA4BE-C706-4761-65C7-AAD9F32D155B}"/>
                  </a:ext>
                </a:extLst>
              </p:cNvPr>
              <p:cNvPicPr>
                <a:picLocks noChangeAspect="1"/>
              </p:cNvPicPr>
              <p:nvPr/>
            </p:nvPicPr>
            <p:blipFill>
              <a:blip r:embed="rId8"/>
              <a:srcRect l="29765" t="31537" r="29765" b="31537"/>
              <a:stretch>
                <a:fillRect/>
              </a:stretch>
            </p:blipFill>
            <p:spPr>
              <a:xfrm>
                <a:off x="5850500" y="3305803"/>
                <a:ext cx="491000" cy="335998"/>
              </a:xfrm>
              <a:prstGeom prst="rect">
                <a:avLst/>
              </a:prstGeom>
              <a:ln w="12700" cap="flat">
                <a:noFill/>
                <a:miter lim="400000"/>
              </a:ln>
              <a:effectLst/>
            </p:spPr>
          </p:pic>
        </p:grpSp>
        <p:pic>
          <p:nvPicPr>
            <p:cNvPr id="22" name="Google Shape;75;p14" descr="Google Shape;75;p14">
              <a:extLst>
                <a:ext uri="{FF2B5EF4-FFF2-40B4-BE49-F238E27FC236}">
                  <a16:creationId xmlns:a16="http://schemas.microsoft.com/office/drawing/2014/main" id="{3634EF0A-05E3-245F-3792-2CBA25686ABC}"/>
                </a:ext>
              </a:extLst>
            </p:cNvPr>
            <p:cNvPicPr>
              <a:picLocks noChangeAspect="1"/>
            </p:cNvPicPr>
            <p:nvPr/>
          </p:nvPicPr>
          <p:blipFill>
            <a:blip r:embed="rId9"/>
            <a:stretch>
              <a:fillRect/>
            </a:stretch>
          </p:blipFill>
          <p:spPr>
            <a:xfrm>
              <a:off x="5243271" y="3477613"/>
              <a:ext cx="665760" cy="665760"/>
            </a:xfrm>
            <a:prstGeom prst="rect">
              <a:avLst/>
            </a:prstGeom>
            <a:ln w="12700" cap="flat">
              <a:noFill/>
              <a:miter lim="400000"/>
            </a:ln>
            <a:effectLst/>
          </p:spPr>
        </p:pic>
        <p:sp>
          <p:nvSpPr>
            <p:cNvPr id="23" name="TextBox 22">
              <a:extLst>
                <a:ext uri="{FF2B5EF4-FFF2-40B4-BE49-F238E27FC236}">
                  <a16:creationId xmlns:a16="http://schemas.microsoft.com/office/drawing/2014/main" id="{1E3F873D-533B-581B-FAC3-DB58B915EAE3}"/>
                </a:ext>
              </a:extLst>
            </p:cNvPr>
            <p:cNvSpPr txBox="1"/>
            <p:nvPr/>
          </p:nvSpPr>
          <p:spPr>
            <a:xfrm>
              <a:off x="5461021" y="2015790"/>
              <a:ext cx="1277580" cy="276999"/>
            </a:xfrm>
            <a:prstGeom prst="rect">
              <a:avLst/>
            </a:prstGeom>
            <a:noFill/>
          </p:spPr>
          <p:txBody>
            <a:bodyPr wrap="square" rtlCol="0">
              <a:spAutoFit/>
            </a:bodyPr>
            <a:lstStyle/>
            <a:p>
              <a:r>
                <a:rPr lang="en-US" altLang="ko-KR" sz="1200" dirty="0" err="1">
                  <a:latin typeface="나눔바른고딕" panose="020B0603020101020101" pitchFamily="50" charset="-127"/>
                  <a:ea typeface="나눔바른고딕" panose="020B0603020101020101" pitchFamily="50" charset="-127"/>
                </a:rPr>
                <a:t>Youtube</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동영상</a:t>
              </a:r>
            </a:p>
          </p:txBody>
        </p:sp>
        <p:pic>
          <p:nvPicPr>
            <p:cNvPr id="24" name="그림 23">
              <a:extLst>
                <a:ext uri="{FF2B5EF4-FFF2-40B4-BE49-F238E27FC236}">
                  <a16:creationId xmlns:a16="http://schemas.microsoft.com/office/drawing/2014/main" id="{9B74BDEE-6ECF-A9CC-A0EB-F2A1ACF5A183}"/>
                </a:ext>
              </a:extLst>
            </p:cNvPr>
            <p:cNvPicPr>
              <a:picLocks noChangeAspect="1"/>
            </p:cNvPicPr>
            <p:nvPr/>
          </p:nvPicPr>
          <p:blipFill rotWithShape="1">
            <a:blip r:embed="rId10"/>
            <a:srcRect l="26018" r="26290" b="20019"/>
            <a:stretch/>
          </p:blipFill>
          <p:spPr>
            <a:xfrm>
              <a:off x="4704409" y="2906350"/>
              <a:ext cx="595714" cy="248330"/>
            </a:xfrm>
            <a:prstGeom prst="rect">
              <a:avLst/>
            </a:prstGeom>
          </p:spPr>
        </p:pic>
        <p:cxnSp>
          <p:nvCxnSpPr>
            <p:cNvPr id="25" name="직선 화살표 연결선 24">
              <a:extLst>
                <a:ext uri="{FF2B5EF4-FFF2-40B4-BE49-F238E27FC236}">
                  <a16:creationId xmlns:a16="http://schemas.microsoft.com/office/drawing/2014/main" id="{377FFC2B-9C1D-2242-7F95-870D001F20EB}"/>
                </a:ext>
              </a:extLst>
            </p:cNvPr>
            <p:cNvCxnSpPr/>
            <p:nvPr/>
          </p:nvCxnSpPr>
          <p:spPr>
            <a:xfrm>
              <a:off x="4815840" y="2476500"/>
              <a:ext cx="266700" cy="11734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8EF948FA-C729-2272-3887-CE9577481753}"/>
                </a:ext>
              </a:extLst>
            </p:cNvPr>
            <p:cNvCxnSpPr>
              <a:cxnSpLocks/>
              <a:stCxn id="17" idx="3"/>
              <a:endCxn id="15" idx="3"/>
            </p:cNvCxnSpPr>
            <p:nvPr/>
          </p:nvCxnSpPr>
          <p:spPr>
            <a:xfrm flipV="1">
              <a:off x="2333329" y="3938606"/>
              <a:ext cx="2064276"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7" name="Google Shape;67;p14" descr="Google Shape;67;p14">
              <a:extLst>
                <a:ext uri="{FF2B5EF4-FFF2-40B4-BE49-F238E27FC236}">
                  <a16:creationId xmlns:a16="http://schemas.microsoft.com/office/drawing/2014/main" id="{A7AB7EC0-C13E-D1C4-9C9C-BACC233AA3CF}"/>
                </a:ext>
              </a:extLst>
            </p:cNvPr>
            <p:cNvPicPr>
              <a:picLocks noChangeAspect="1"/>
            </p:cNvPicPr>
            <p:nvPr/>
          </p:nvPicPr>
          <p:blipFill>
            <a:blip r:embed="rId11"/>
            <a:stretch>
              <a:fillRect/>
            </a:stretch>
          </p:blipFill>
          <p:spPr>
            <a:xfrm>
              <a:off x="2933958" y="3472163"/>
              <a:ext cx="839329" cy="466444"/>
            </a:xfrm>
            <a:prstGeom prst="rect">
              <a:avLst/>
            </a:prstGeom>
            <a:ln w="12700" cap="flat">
              <a:noFill/>
              <a:miter lim="400000"/>
            </a:ln>
            <a:effectLst/>
          </p:spPr>
        </p:pic>
        <p:sp>
          <p:nvSpPr>
            <p:cNvPr id="28" name="TextBox 27">
              <a:extLst>
                <a:ext uri="{FF2B5EF4-FFF2-40B4-BE49-F238E27FC236}">
                  <a16:creationId xmlns:a16="http://schemas.microsoft.com/office/drawing/2014/main" id="{0F507863-7EF3-7F4A-FEFE-EB868529668A}"/>
                </a:ext>
              </a:extLst>
            </p:cNvPr>
            <p:cNvSpPr txBox="1"/>
            <p:nvPr/>
          </p:nvSpPr>
          <p:spPr>
            <a:xfrm>
              <a:off x="2413340" y="2882514"/>
              <a:ext cx="1150620" cy="276999"/>
            </a:xfrm>
            <a:prstGeom prst="rect">
              <a:avLst/>
            </a:prstGeom>
            <a:noFill/>
          </p:spPr>
          <p:txBody>
            <a:bodyPr wrap="square" rtlCol="0">
              <a:spAutoFit/>
            </a:bodyPr>
            <a:lstStyle/>
            <a:p>
              <a:r>
                <a:rPr lang="ko-KR" altLang="en-US" sz="1200" dirty="0">
                  <a:latin typeface="나눔바른고딕" panose="020B0603020101020101" pitchFamily="50" charset="-127"/>
                  <a:ea typeface="나눔바른고딕" panose="020B0603020101020101" pitchFamily="50" charset="-127"/>
                </a:rPr>
                <a:t>카메라 입력</a:t>
              </a:r>
            </a:p>
          </p:txBody>
        </p:sp>
        <p:sp>
          <p:nvSpPr>
            <p:cNvPr id="29" name="TextBox 28">
              <a:extLst>
                <a:ext uri="{FF2B5EF4-FFF2-40B4-BE49-F238E27FC236}">
                  <a16:creationId xmlns:a16="http://schemas.microsoft.com/office/drawing/2014/main" id="{1D652636-B7F8-CF35-DB7F-3FB84D6B700C}"/>
                </a:ext>
              </a:extLst>
            </p:cNvPr>
            <p:cNvSpPr txBox="1"/>
            <p:nvPr/>
          </p:nvSpPr>
          <p:spPr>
            <a:xfrm>
              <a:off x="4996201" y="4601387"/>
              <a:ext cx="1836420" cy="369332"/>
            </a:xfrm>
            <a:prstGeom prst="rect">
              <a:avLst/>
            </a:prstGeom>
            <a:noFill/>
          </p:spPr>
          <p:txBody>
            <a:bodyPr wrap="square">
              <a:spAutoFit/>
            </a:bodyPr>
            <a:lstStyle/>
            <a:p>
              <a:r>
                <a:rPr lang="ko-KR" altLang="en-US" dirty="0">
                  <a:solidFill>
                    <a:prstClr val="black"/>
                  </a:solidFill>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저장된 이미지</a:t>
              </a:r>
            </a:p>
          </p:txBody>
        </p:sp>
        <p:grpSp>
          <p:nvGrpSpPr>
            <p:cNvPr id="30" name="그룹 29">
              <a:extLst>
                <a:ext uri="{FF2B5EF4-FFF2-40B4-BE49-F238E27FC236}">
                  <a16:creationId xmlns:a16="http://schemas.microsoft.com/office/drawing/2014/main" id="{B72A77EA-6218-ACF4-439A-E0E1DF06AF7C}"/>
                </a:ext>
              </a:extLst>
            </p:cNvPr>
            <p:cNvGrpSpPr/>
            <p:nvPr/>
          </p:nvGrpSpPr>
          <p:grpSpPr>
            <a:xfrm>
              <a:off x="5809652" y="2722611"/>
              <a:ext cx="448178" cy="828367"/>
              <a:chOff x="5809652" y="2722611"/>
              <a:chExt cx="448178" cy="828367"/>
            </a:xfrm>
          </p:grpSpPr>
          <p:pic>
            <p:nvPicPr>
              <p:cNvPr id="31" name="Google Shape;73;p14" descr="Google Shape;73;p14">
                <a:extLst>
                  <a:ext uri="{FF2B5EF4-FFF2-40B4-BE49-F238E27FC236}">
                    <a16:creationId xmlns:a16="http://schemas.microsoft.com/office/drawing/2014/main" id="{25DAA680-12AA-8ABE-842D-B15552912370}"/>
                  </a:ext>
                </a:extLst>
              </p:cNvPr>
              <p:cNvPicPr>
                <a:picLocks noChangeAspect="1"/>
              </p:cNvPicPr>
              <p:nvPr/>
            </p:nvPicPr>
            <p:blipFill>
              <a:blip r:embed="rId12"/>
              <a:stretch>
                <a:fillRect/>
              </a:stretch>
            </p:blipFill>
            <p:spPr>
              <a:xfrm>
                <a:off x="5867736" y="3142931"/>
                <a:ext cx="331129" cy="408047"/>
              </a:xfrm>
              <a:prstGeom prst="rect">
                <a:avLst/>
              </a:prstGeom>
              <a:ln w="12700" cap="flat">
                <a:noFill/>
                <a:miter lim="400000"/>
              </a:ln>
              <a:effectLst/>
            </p:spPr>
          </p:pic>
          <p:pic>
            <p:nvPicPr>
              <p:cNvPr id="32" name="Image" descr="Image">
                <a:extLst>
                  <a:ext uri="{FF2B5EF4-FFF2-40B4-BE49-F238E27FC236}">
                    <a16:creationId xmlns:a16="http://schemas.microsoft.com/office/drawing/2014/main" id="{E2D04E9B-652E-F9ED-9C4A-F21FC8782DD0}"/>
                  </a:ext>
                </a:extLst>
              </p:cNvPr>
              <p:cNvPicPr>
                <a:picLocks noChangeAspect="1"/>
              </p:cNvPicPr>
              <p:nvPr/>
            </p:nvPicPr>
            <p:blipFill>
              <a:blip r:embed="rId13"/>
              <a:stretch>
                <a:fillRect/>
              </a:stretch>
            </p:blipFill>
            <p:spPr>
              <a:xfrm>
                <a:off x="5809652" y="2722611"/>
                <a:ext cx="448178" cy="319806"/>
              </a:xfrm>
              <a:prstGeom prst="rect">
                <a:avLst/>
              </a:prstGeom>
              <a:ln w="12700" cap="flat">
                <a:noFill/>
                <a:miter lim="400000"/>
              </a:ln>
              <a:effectLst/>
            </p:spPr>
          </p:pic>
        </p:grpSp>
        <p:cxnSp>
          <p:nvCxnSpPr>
            <p:cNvPr id="33" name="직선 화살표 연결선 32">
              <a:extLst>
                <a:ext uri="{FF2B5EF4-FFF2-40B4-BE49-F238E27FC236}">
                  <a16:creationId xmlns:a16="http://schemas.microsoft.com/office/drawing/2014/main" id="{FA91290D-0310-2ABB-3A67-8067A1281D61}"/>
                </a:ext>
              </a:extLst>
            </p:cNvPr>
            <p:cNvCxnSpPr/>
            <p:nvPr/>
          </p:nvCxnSpPr>
          <p:spPr>
            <a:xfrm flipV="1">
              <a:off x="6400800" y="2292789"/>
              <a:ext cx="2418174" cy="77045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B29101EF-753B-40DC-24C7-09F361056DA5}"/>
                </a:ext>
              </a:extLst>
            </p:cNvPr>
            <p:cNvCxnSpPr/>
            <p:nvPr/>
          </p:nvCxnSpPr>
          <p:spPr>
            <a:xfrm>
              <a:off x="6400800" y="3063240"/>
              <a:ext cx="2418174" cy="7969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806928F5-BCB5-41EB-1124-00EC117DCF2B}"/>
                </a:ext>
              </a:extLst>
            </p:cNvPr>
            <p:cNvCxnSpPr/>
            <p:nvPr/>
          </p:nvCxnSpPr>
          <p:spPr>
            <a:xfrm>
              <a:off x="6400800" y="3063240"/>
              <a:ext cx="2346960" cy="875365"/>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5E153E6-68BA-AE31-2D22-33E46AA679E6}"/>
                </a:ext>
              </a:extLst>
            </p:cNvPr>
            <p:cNvCxnSpPr>
              <a:cxnSpLocks/>
            </p:cNvCxnSpPr>
            <p:nvPr/>
          </p:nvCxnSpPr>
          <p:spPr>
            <a:xfrm>
              <a:off x="6400800" y="3063240"/>
              <a:ext cx="2382567" cy="174682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3" name="TextBox 2">
            <a:extLst>
              <a:ext uri="{FF2B5EF4-FFF2-40B4-BE49-F238E27FC236}">
                <a16:creationId xmlns:a16="http://schemas.microsoft.com/office/drawing/2014/main" id="{6744547B-477E-5692-4C44-3593B1DF79DD}"/>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- 3</a:t>
            </a:r>
            <a:r>
              <a:rPr lang="en-US" altLang="ko-KR" b="1" dirty="0">
                <a:latin typeface="Times New Roman"/>
                <a:ea typeface="맑은 고딕"/>
                <a:cs typeface="Times New Roman"/>
              </a:rPr>
              <a:t>1</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4251552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a:t>
            </a:r>
            <a:r>
              <a:rPr lang="ko-KR" altLang="en-US" sz="3600" dirty="0" err="1">
                <a:latin typeface="나눔바른고딕" panose="020B0603020101020101" pitchFamily="50" charset="-127"/>
                <a:ea typeface="나눔바른고딕" panose="020B0603020101020101" pitchFamily="50" charset="-127"/>
              </a:rPr>
              <a:t>특징점</a:t>
            </a:r>
            <a:r>
              <a:rPr lang="ko-KR" altLang="en-US" sz="3600" dirty="0">
                <a:latin typeface="나눔바른고딕" panose="020B0603020101020101" pitchFamily="50" charset="-127"/>
                <a:ea typeface="나눔바른고딕" panose="020B0603020101020101" pitchFamily="50" charset="-127"/>
              </a:rPr>
              <a:t> 추출</a:t>
            </a:r>
            <a:r>
              <a:rPr lang="en-US" altLang="ko-KR" sz="3600" dirty="0">
                <a:latin typeface="나눔바른고딕" panose="020B0603020101020101" pitchFamily="50" charset="-127"/>
                <a:ea typeface="나눔바른고딕" panose="020B0603020101020101" pitchFamily="50" charset="-127"/>
              </a:rPr>
              <a:t>(Facial Landmark Detection)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3453574"/>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Python package </a:t>
            </a:r>
            <a:r>
              <a:rPr lang="ko-KR" altLang="en-US" dirty="0">
                <a:latin typeface="나눔바른고딕" panose="020B0603020101020101" pitchFamily="50" charset="-127"/>
                <a:ea typeface="나눔바른고딕" panose="020B0603020101020101" pitchFamily="50" charset="-127"/>
              </a:rPr>
              <a:t>설치</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모델 다운로드</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a:t>
            </a:r>
            <a:r>
              <a:rPr lang="en-US" altLang="ko-KR" dirty="0" err="1">
                <a:latin typeface="나눔바른고딕" panose="020B0603020101020101" pitchFamily="50" charset="-127"/>
                <a:ea typeface="나눔바른고딕" panose="020B0603020101020101" pitchFamily="50" charset="-127"/>
              </a:rPr>
              <a:t>SmartX</a:t>
            </a:r>
            <a:r>
              <a:rPr lang="en-US" altLang="ko-KR" dirty="0">
                <a:latin typeface="나눔바른고딕" panose="020B0603020101020101" pitchFamily="50" charset="-127"/>
                <a:ea typeface="나눔바른고딕" panose="020B0603020101020101" pitchFamily="50" charset="-127"/>
              </a:rPr>
              <a:t>-Mini/</a:t>
            </a:r>
            <a:r>
              <a:rPr lang="en-US" altLang="ko-KR" dirty="0" err="1">
                <a:latin typeface="나눔바른고딕" panose="020B0603020101020101" pitchFamily="50" charset="-127"/>
                <a:ea typeface="나눔바른고딕" panose="020B0603020101020101" pitchFamily="50" charset="-127"/>
              </a:rPr>
              <a:t>AiX_CAMP</a:t>
            </a:r>
            <a:r>
              <a:rPr lang="en-US" altLang="ko-KR" dirty="0">
                <a:latin typeface="나눔바른고딕" panose="020B0603020101020101" pitchFamily="50" charset="-127"/>
                <a:ea typeface="나눔바른고딕" panose="020B0603020101020101" pitchFamily="50" charset="-127"/>
              </a:rPr>
              <a:t>/</a:t>
            </a:r>
            <a:r>
              <a:rPr lang="en-US" altLang="ko-KR" dirty="0" err="1">
                <a:latin typeface="나눔바른고딕" panose="020B0603020101020101" pitchFamily="50" charset="-127"/>
                <a:ea typeface="나눔바른고딕" panose="020B0603020101020101" pitchFamily="50" charset="-127"/>
              </a:rPr>
              <a:t>face_landmark</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디렉토리에서 진행</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sz="1600"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sz="1600"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sz="1600"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sz="1600"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sz="1600" dirty="0">
              <a:latin typeface="나눔바른고딕" panose="020B0603020101020101" pitchFamily="50" charset="-127"/>
              <a:ea typeface="나눔바른고딕" panose="020B0603020101020101" pitchFamily="50" charset="-127"/>
            </a:endParaRPr>
          </a:p>
          <a:p>
            <a:pPr>
              <a:lnSpc>
                <a:spcPct val="130000"/>
              </a:lnSpc>
              <a:buClr>
                <a:srgbClr val="0070C0"/>
              </a:buClr>
            </a:pPr>
            <a:endParaRPr lang="en-US" altLang="ko-KR" dirty="0">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9" name="Image" descr="Image">
              <a:extLst>
                <a:ext uri="{FF2B5EF4-FFF2-40B4-BE49-F238E27FC236}">
                  <a16:creationId xmlns:a16="http://schemas.microsoft.com/office/drawing/2014/main" id="{8ED1D2E6-1118-0F78-1E4C-4719A0CC2A56}"/>
                </a:ext>
              </a:extLst>
            </p:cNvPr>
            <p:cNvPicPr>
              <a:picLocks noChangeAspect="1"/>
            </p:cNvPicPr>
            <p:nvPr/>
          </p:nvPicPr>
          <p:blipFill>
            <a:blip r:embed="rId3"/>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9" name="직사각형 8">
            <a:extLst>
              <a:ext uri="{FF2B5EF4-FFF2-40B4-BE49-F238E27FC236}">
                <a16:creationId xmlns:a16="http://schemas.microsoft.com/office/drawing/2014/main" id="{FED75698-45BE-2616-5290-8C47B3E3C592}"/>
              </a:ext>
            </a:extLst>
          </p:cNvPr>
          <p:cNvSpPr/>
          <p:nvPr/>
        </p:nvSpPr>
        <p:spPr>
          <a:xfrm>
            <a:off x="1048683" y="2433259"/>
            <a:ext cx="10515600" cy="3139321"/>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face_landmark</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 install build-essential </a:t>
            </a:r>
            <a:r>
              <a:rPr lang="en-US" altLang="ko-KR" dirty="0" err="1">
                <a:solidFill>
                  <a:schemeClr val="bg1"/>
                </a:solidFill>
                <a:latin typeface="Consolas" panose="020B0609020204030204" pitchFamily="49" charset="0"/>
              </a:rPr>
              <a:t>cmake</a:t>
            </a:r>
            <a:r>
              <a:rPr lang="en-US" altLang="ko-KR" dirty="0">
                <a:solidFill>
                  <a:schemeClr val="bg1"/>
                </a:solidFill>
                <a:latin typeface="Consolas" panose="020B0609020204030204" pitchFamily="49" charset="0"/>
              </a:rPr>
              <a:t> libgtk-3-dev </a:t>
            </a:r>
            <a:r>
              <a:rPr lang="en-US" altLang="ko-KR" dirty="0" err="1">
                <a:solidFill>
                  <a:schemeClr val="bg1"/>
                </a:solidFill>
                <a:latin typeface="Consolas" panose="020B0609020204030204" pitchFamily="49" charset="0"/>
              </a:rPr>
              <a:t>libboost</a:t>
            </a:r>
            <a:r>
              <a:rPr lang="en-US" altLang="ko-KR" dirty="0">
                <a:solidFill>
                  <a:schemeClr val="bg1"/>
                </a:solidFill>
                <a:latin typeface="Consolas" panose="020B0609020204030204" pitchFamily="49" charset="0"/>
              </a:rPr>
              <a:t>-all-dev</a:t>
            </a:r>
            <a:endParaRPr lang="en-US" altLang="ko-KR" dirty="0">
              <a:solidFill>
                <a:srgbClr val="96F936"/>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pip3 install </a:t>
            </a:r>
            <a:r>
              <a:rPr lang="en-US" altLang="ko-KR" dirty="0" err="1">
                <a:solidFill>
                  <a:schemeClr val="bg1"/>
                </a:solidFill>
                <a:latin typeface="Consolas" panose="020B0609020204030204" pitchFamily="49" charset="0"/>
              </a:rPr>
              <a:t>imutils</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yt-dlp</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pip3 install </a:t>
            </a:r>
            <a:r>
              <a:rPr lang="en-US" altLang="ko-KR" dirty="0" err="1">
                <a:solidFill>
                  <a:schemeClr val="bg1"/>
                </a:solidFill>
                <a:latin typeface="Consolas" panose="020B0609020204030204" pitchFamily="49" charset="0"/>
              </a:rPr>
              <a:t>dlib</a:t>
            </a:r>
            <a:r>
              <a:rPr lang="en-US" altLang="ko-KR" dirty="0">
                <a:solidFill>
                  <a:schemeClr val="bg1"/>
                </a:solidFill>
                <a:latin typeface="Consolas" panose="020B0609020204030204" pitchFamily="49" charset="0"/>
              </a:rPr>
              <a:t>==19.22.0 -</a:t>
            </a:r>
            <a:r>
              <a:rPr lang="en-US" altLang="ko-KR" dirty="0" err="1">
                <a:solidFill>
                  <a:schemeClr val="bg1"/>
                </a:solidFill>
                <a:latin typeface="Consolas" panose="020B0609020204030204" pitchFamily="49" charset="0"/>
              </a:rPr>
              <a:t>vvv</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wget</a:t>
            </a:r>
            <a:r>
              <a:rPr lang="en-US" altLang="ko-KR" dirty="0">
                <a:solidFill>
                  <a:schemeClr val="bg1"/>
                </a:solidFill>
                <a:latin typeface="Consolas" panose="020B0609020204030204" pitchFamily="49" charset="0"/>
              </a:rPr>
              <a:t> http://dlib.net/files/shape_predictor_68_face_landmarks.dat.bz2</a:t>
            </a: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bunzip2 shape_predictor_68_face_landmarks.dat.bz2		  </a:t>
            </a:r>
            <a:r>
              <a:rPr lang="ko-KR" altLang="en-US" dirty="0">
                <a:solidFill>
                  <a:srgbClr val="96F936"/>
                </a:solidFill>
                <a:latin typeface="Consolas" panose="020B0609020204030204" pitchFamily="49" charset="0"/>
              </a:rPr>
              <a:t>필요한 모델을 받고 압축을 해제</a:t>
            </a:r>
            <a:endParaRPr lang="en-US" altLang="ko-KR" dirty="0">
              <a:solidFill>
                <a:srgbClr val="96F936"/>
              </a:solidFill>
              <a:latin typeface="Consolas" panose="020B0609020204030204" pitchFamily="49" charset="0"/>
            </a:endParaRPr>
          </a:p>
        </p:txBody>
      </p:sp>
      <p:sp>
        <p:nvSpPr>
          <p:cNvPr id="6" name="TextBox 5">
            <a:extLst>
              <a:ext uri="{FF2B5EF4-FFF2-40B4-BE49-F238E27FC236}">
                <a16:creationId xmlns:a16="http://schemas.microsoft.com/office/drawing/2014/main" id="{9974C18C-3E89-8714-F51C-F097D389C5B3}"/>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- 3</a:t>
            </a:r>
            <a:r>
              <a:rPr lang="en-US" altLang="ko-KR" b="1" dirty="0">
                <a:latin typeface="Times New Roman"/>
                <a:ea typeface="맑은 고딕"/>
                <a:cs typeface="Times New Roman"/>
              </a:rPr>
              <a:t>2</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258537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75635"/>
            <a:ext cx="10515600" cy="1325563"/>
          </a:xfrm>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a:t>
            </a:r>
            <a:r>
              <a:rPr lang="ko-KR" altLang="en-US" sz="3600" dirty="0" err="1">
                <a:latin typeface="나눔바른고딕" panose="020B0603020101020101" pitchFamily="50" charset="-127"/>
                <a:ea typeface="나눔바른고딕" panose="020B0603020101020101" pitchFamily="50" charset="-127"/>
              </a:rPr>
              <a:t>특징점</a:t>
            </a:r>
            <a:r>
              <a:rPr lang="ko-KR" altLang="en-US" sz="3600" dirty="0">
                <a:latin typeface="나눔바른고딕" panose="020B0603020101020101" pitchFamily="50" charset="-127"/>
                <a:ea typeface="나눔바른고딕" panose="020B0603020101020101" pitchFamily="50" charset="-127"/>
              </a:rPr>
              <a:t> 추출</a:t>
            </a:r>
            <a:r>
              <a:rPr lang="en-US" altLang="ko-KR" sz="3600" dirty="0">
                <a:latin typeface="나눔바른고딕" panose="020B0603020101020101" pitchFamily="50" charset="-127"/>
                <a:ea typeface="나눔바른고딕" panose="020B0603020101020101" pitchFamily="50" charset="-127"/>
              </a:rPr>
              <a:t>(Facial Landmark Detection)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1892826"/>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이미지로부터 얼굴 </a:t>
            </a:r>
            <a:r>
              <a:rPr lang="ko-KR" altLang="en-US" dirty="0" err="1">
                <a:latin typeface="나눔바른고딕" panose="020B0603020101020101" pitchFamily="50" charset="-127"/>
                <a:ea typeface="나눔바른고딕" panose="020B0603020101020101" pitchFamily="50" charset="-127"/>
              </a:rPr>
              <a:t>특징점</a:t>
            </a:r>
            <a:r>
              <a:rPr lang="ko-KR" altLang="en-US" dirty="0">
                <a:latin typeface="나눔바른고딕" panose="020B0603020101020101" pitchFamily="50" charset="-127"/>
                <a:ea typeface="나눔바른고딕" panose="020B0603020101020101" pitchFamily="50" charset="-127"/>
              </a:rPr>
              <a:t> 추출</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ko-KR" altLang="en-US" sz="1600" dirty="0">
                <a:latin typeface="나눔바른고딕" panose="020B0603020101020101" pitchFamily="50" charset="-127"/>
                <a:ea typeface="나눔바른고딕" panose="020B0603020101020101" pitchFamily="50" charset="-127"/>
              </a:rPr>
              <a:t>저장되어 있는 이미지에서 얼굴 </a:t>
            </a:r>
            <a:r>
              <a:rPr lang="ko-KR" altLang="en-US" sz="1600" dirty="0" err="1">
                <a:latin typeface="나눔바른고딕" panose="020B0603020101020101" pitchFamily="50" charset="-127"/>
                <a:ea typeface="나눔바른고딕" panose="020B0603020101020101" pitchFamily="50" charset="-127"/>
              </a:rPr>
              <a:t>특징점을</a:t>
            </a:r>
            <a:r>
              <a:rPr lang="ko-KR" altLang="en-US" sz="1600" dirty="0">
                <a:latin typeface="나눔바른고딕" panose="020B0603020101020101" pitchFamily="50" charset="-127"/>
                <a:ea typeface="나눔바른고딕" panose="020B0603020101020101" pitchFamily="50" charset="-127"/>
              </a:rPr>
              <a:t> 추출</a:t>
            </a:r>
            <a:endParaRPr lang="en-US" altLang="ko-KR" sz="1600"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9"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11" name="직사각형 10">
            <a:extLst>
              <a:ext uri="{FF2B5EF4-FFF2-40B4-BE49-F238E27FC236}">
                <a16:creationId xmlns:a16="http://schemas.microsoft.com/office/drawing/2014/main" id="{77ED74D9-3D4A-508A-E766-AE9FD65CBEB2}"/>
              </a:ext>
            </a:extLst>
          </p:cNvPr>
          <p:cNvSpPr/>
          <p:nvPr/>
        </p:nvSpPr>
        <p:spPr>
          <a:xfrm>
            <a:off x="838198" y="2413166"/>
            <a:ext cx="10515602" cy="1754326"/>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img_face_landmark.py --</a:t>
            </a:r>
            <a:r>
              <a:rPr lang="en-US" altLang="ko-KR" dirty="0" err="1">
                <a:solidFill>
                  <a:schemeClr val="bg1"/>
                </a:solidFill>
                <a:latin typeface="Consolas" panose="020B0609020204030204" pitchFamily="49" charset="0"/>
              </a:rPr>
              <a:t>img_path</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원하는 이미지 경로</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show_parts</a:t>
            </a:r>
            <a:r>
              <a:rPr lang="en-US" altLang="ko-KR" dirty="0">
                <a:solidFill>
                  <a:schemeClr val="bg1"/>
                </a:solidFill>
                <a:latin typeface="Consolas" panose="020B0609020204030204" pitchFamily="49" charset="0"/>
              </a:rPr>
              <a:t> {True </a:t>
            </a:r>
            <a:r>
              <a:rPr lang="ko-KR" altLang="en-US" dirty="0">
                <a:solidFill>
                  <a:schemeClr val="bg1"/>
                </a:solidFill>
                <a:latin typeface="Consolas" panose="020B0609020204030204" pitchFamily="49" charset="0"/>
              </a:rPr>
              <a:t>또는 </a:t>
            </a:r>
            <a:r>
              <a:rPr lang="en-US" altLang="ko-KR" dirty="0">
                <a:solidFill>
                  <a:schemeClr val="bg1"/>
                </a:solidFill>
                <a:latin typeface="Consolas" panose="020B0609020204030204" pitchFamily="49" charset="0"/>
              </a:rPr>
              <a:t>False}</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img_path</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인자로 특징점을 검출할 이미지 경로를 입력할 수 있음</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기본값은</a:t>
            </a:r>
            <a:r>
              <a:rPr lang="da-DK" altLang="ko-KR" dirty="0">
                <a:solidFill>
                  <a:srgbClr val="96F936"/>
                </a:solidFill>
                <a:latin typeface="Consolas" panose="020B0609020204030204" pitchFamily="49" charset="0"/>
              </a:rPr>
              <a:t> ../dataset/single_face/jimin.jpg</a:t>
            </a:r>
            <a:r>
              <a:rPr lang="ko-KR" altLang="en-US" dirty="0">
                <a:solidFill>
                  <a:srgbClr val="96F936"/>
                </a:solidFill>
                <a:latin typeface="Consolas" panose="020B0609020204030204" pitchFamily="49" charset="0"/>
              </a:rPr>
              <a:t> </a:t>
            </a:r>
            <a:endParaRPr lang="en-US" altLang="ko-KR" dirty="0">
              <a:solidFill>
                <a:schemeClr val="bg1"/>
              </a:solidFill>
              <a:latin typeface="Consolas" panose="020B0609020204030204" pitchFamily="49" charset="0"/>
            </a:endParaRP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show_parts</a:t>
            </a:r>
            <a:r>
              <a:rPr lang="ko-KR" altLang="en-US" dirty="0">
                <a:solidFill>
                  <a:srgbClr val="96F936"/>
                </a:solidFill>
                <a:latin typeface="Consolas" panose="020B0609020204030204" pitchFamily="49" charset="0"/>
              </a:rPr>
              <a:t> 인자에 </a:t>
            </a:r>
            <a:r>
              <a:rPr lang="en-US" altLang="ko-KR" dirty="0">
                <a:solidFill>
                  <a:srgbClr val="96F936"/>
                </a:solidFill>
                <a:latin typeface="Consolas" panose="020B0609020204030204" pitchFamily="49" charset="0"/>
              </a:rPr>
              <a:t>True</a:t>
            </a:r>
            <a:r>
              <a:rPr lang="ko-KR" altLang="en-US" dirty="0">
                <a:solidFill>
                  <a:srgbClr val="96F936"/>
                </a:solidFill>
                <a:latin typeface="Consolas" panose="020B0609020204030204" pitchFamily="49" charset="0"/>
              </a:rPr>
              <a:t>를 주면 얼굴의 주요 부위를 확인해 볼 수 있음</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기본 값은 </a:t>
            </a:r>
            <a:r>
              <a:rPr lang="en-US" altLang="ko-KR" dirty="0">
                <a:solidFill>
                  <a:srgbClr val="96F936"/>
                </a:solidFill>
                <a:latin typeface="Consolas" panose="020B0609020204030204" pitchFamily="49" charset="0"/>
              </a:rPr>
              <a:t>False</a:t>
            </a:r>
          </a:p>
        </p:txBody>
      </p:sp>
      <p:pic>
        <p:nvPicPr>
          <p:cNvPr id="12" name="Image" descr="Image">
            <a:extLst>
              <a:ext uri="{FF2B5EF4-FFF2-40B4-BE49-F238E27FC236}">
                <a16:creationId xmlns:a16="http://schemas.microsoft.com/office/drawing/2014/main" id="{86C22675-BF82-4F2B-B7AE-095EAD351042}"/>
              </a:ext>
            </a:extLst>
          </p:cNvPr>
          <p:cNvPicPr>
            <a:picLocks noChangeAspect="1"/>
          </p:cNvPicPr>
          <p:nvPr/>
        </p:nvPicPr>
        <p:blipFill>
          <a:blip r:embed="rId3"/>
          <a:stretch>
            <a:fillRect/>
          </a:stretch>
        </p:blipFill>
        <p:spPr>
          <a:xfrm>
            <a:off x="4986634" y="4315968"/>
            <a:ext cx="2218731" cy="2314067"/>
          </a:xfrm>
          <a:prstGeom prst="rect">
            <a:avLst/>
          </a:prstGeom>
          <a:ln w="12700">
            <a:miter lim="400000"/>
          </a:ln>
        </p:spPr>
      </p:pic>
      <p:pic>
        <p:nvPicPr>
          <p:cNvPr id="13" name="Image" descr="Image">
            <a:extLst>
              <a:ext uri="{FF2B5EF4-FFF2-40B4-BE49-F238E27FC236}">
                <a16:creationId xmlns:a16="http://schemas.microsoft.com/office/drawing/2014/main" id="{084326CC-941D-33B2-604B-DCAB7E56DC5A}"/>
              </a:ext>
            </a:extLst>
          </p:cNvPr>
          <p:cNvPicPr>
            <a:picLocks noChangeAspect="1"/>
          </p:cNvPicPr>
          <p:nvPr/>
        </p:nvPicPr>
        <p:blipFill>
          <a:blip r:embed="rId4"/>
          <a:srcRect t="589" b="7658"/>
          <a:stretch>
            <a:fillRect/>
          </a:stretch>
        </p:blipFill>
        <p:spPr>
          <a:xfrm>
            <a:off x="8134478" y="4275720"/>
            <a:ext cx="2218731" cy="2314067"/>
          </a:xfrm>
          <a:prstGeom prst="rect">
            <a:avLst/>
          </a:prstGeom>
          <a:ln w="12700">
            <a:miter lim="400000"/>
          </a:ln>
        </p:spPr>
      </p:pic>
      <p:pic>
        <p:nvPicPr>
          <p:cNvPr id="14" name="sample_face.jpg" descr="sample_face.jpg">
            <a:extLst>
              <a:ext uri="{FF2B5EF4-FFF2-40B4-BE49-F238E27FC236}">
                <a16:creationId xmlns:a16="http://schemas.microsoft.com/office/drawing/2014/main" id="{81AC1894-F4BB-1BA8-8BAB-450BAC75EADE}"/>
              </a:ext>
            </a:extLst>
          </p:cNvPr>
          <p:cNvPicPr>
            <a:picLocks noChangeAspect="1"/>
          </p:cNvPicPr>
          <p:nvPr/>
        </p:nvPicPr>
        <p:blipFill>
          <a:blip r:embed="rId5"/>
          <a:stretch>
            <a:fillRect/>
          </a:stretch>
        </p:blipFill>
        <p:spPr>
          <a:xfrm>
            <a:off x="1743454" y="4315968"/>
            <a:ext cx="2314067" cy="2314067"/>
          </a:xfrm>
          <a:prstGeom prst="rect">
            <a:avLst/>
          </a:prstGeom>
          <a:ln w="12700">
            <a:miter lim="400000"/>
          </a:ln>
        </p:spPr>
      </p:pic>
      <p:sp>
        <p:nvSpPr>
          <p:cNvPr id="4" name="TextBox 3">
            <a:extLst>
              <a:ext uri="{FF2B5EF4-FFF2-40B4-BE49-F238E27FC236}">
                <a16:creationId xmlns:a16="http://schemas.microsoft.com/office/drawing/2014/main" id="{95ECA081-AE9D-9BA9-9C25-AB7E574AED0D}"/>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- 3</a:t>
            </a:r>
            <a:r>
              <a:rPr lang="en-US" altLang="ko-KR" b="1" dirty="0">
                <a:latin typeface="Times New Roman"/>
                <a:ea typeface="맑은 고딕"/>
                <a:cs typeface="Times New Roman"/>
              </a:rPr>
              <a:t>3</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826760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a:t>
            </a:r>
            <a:r>
              <a:rPr lang="ko-KR" altLang="en-US" sz="3600" dirty="0" err="1">
                <a:latin typeface="나눔바른고딕" panose="020B0603020101020101" pitchFamily="50" charset="-127"/>
                <a:ea typeface="나눔바른고딕" panose="020B0603020101020101" pitchFamily="50" charset="-127"/>
              </a:rPr>
              <a:t>특징점</a:t>
            </a:r>
            <a:r>
              <a:rPr lang="ko-KR" altLang="en-US" sz="3600" dirty="0">
                <a:latin typeface="나눔바른고딕" panose="020B0603020101020101" pitchFamily="50" charset="-127"/>
                <a:ea typeface="나눔바른고딕" panose="020B0603020101020101" pitchFamily="50" charset="-127"/>
              </a:rPr>
              <a:t> 추출</a:t>
            </a:r>
            <a:r>
              <a:rPr lang="en-US" altLang="ko-KR" sz="3600" dirty="0">
                <a:latin typeface="나눔바른고딕" panose="020B0603020101020101" pitchFamily="50" charset="-127"/>
                <a:ea typeface="나눔바른고딕" panose="020B0603020101020101" pitchFamily="50" charset="-127"/>
              </a:rPr>
              <a:t>(Facial Landmark Detection)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1492716"/>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이미지로부터 얼굴 주요</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부위 추출</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ko-KR" altLang="en-US" sz="1600" dirty="0">
                <a:latin typeface="나눔바른고딕" panose="020B0603020101020101" pitchFamily="50" charset="-127"/>
                <a:ea typeface="나눔바른고딕" panose="020B0603020101020101" pitchFamily="50" charset="-127"/>
              </a:rPr>
              <a:t>입</a:t>
            </a:r>
            <a:r>
              <a:rPr lang="en-US" altLang="ko-KR" sz="1600" dirty="0">
                <a:latin typeface="나눔바른고딕" panose="020B0603020101020101" pitchFamily="50" charset="-127"/>
                <a:ea typeface="나눔바른고딕" panose="020B0603020101020101" pitchFamily="50" charset="-127"/>
              </a:rPr>
              <a:t>, </a:t>
            </a:r>
            <a:r>
              <a:rPr lang="ko-KR" altLang="en-US" sz="1600" dirty="0" err="1">
                <a:latin typeface="나눔바른고딕" panose="020B0603020101020101" pitchFamily="50" charset="-127"/>
                <a:ea typeface="나눔바른고딕" panose="020B0603020101020101" pitchFamily="50" charset="-127"/>
              </a:rPr>
              <a:t>입라인</a:t>
            </a:r>
            <a:r>
              <a:rPr lang="en-US" altLang="ko-KR" sz="1600" dirty="0">
                <a:latin typeface="나눔바른고딕" panose="020B0603020101020101" pitchFamily="50" charset="-127"/>
                <a:ea typeface="나눔바른고딕" panose="020B0603020101020101" pitchFamily="50" charset="-127"/>
              </a:rPr>
              <a:t>, </a:t>
            </a:r>
            <a:r>
              <a:rPr lang="ko-KR" altLang="en-US" sz="1600" dirty="0">
                <a:latin typeface="나눔바른고딕" panose="020B0603020101020101" pitchFamily="50" charset="-127"/>
                <a:ea typeface="나눔바른고딕" panose="020B0603020101020101" pitchFamily="50" charset="-127"/>
              </a:rPr>
              <a:t>왼쪽</a:t>
            </a:r>
            <a:r>
              <a:rPr lang="en-US" altLang="ko-KR" sz="1600" dirty="0">
                <a:latin typeface="나눔바른고딕" panose="020B0603020101020101" pitchFamily="50" charset="-127"/>
                <a:ea typeface="나눔바른고딕" panose="020B0603020101020101" pitchFamily="50" charset="-127"/>
              </a:rPr>
              <a:t>/</a:t>
            </a:r>
            <a:r>
              <a:rPr lang="ko-KR" altLang="en-US" sz="1600" dirty="0">
                <a:latin typeface="나눔바른고딕" panose="020B0603020101020101" pitchFamily="50" charset="-127"/>
                <a:ea typeface="나눔바른고딕" panose="020B0603020101020101" pitchFamily="50" charset="-127"/>
              </a:rPr>
              <a:t>오른쪽 눈썹</a:t>
            </a:r>
            <a:r>
              <a:rPr lang="en-US" altLang="ko-KR" sz="1600" dirty="0">
                <a:latin typeface="나눔바른고딕" panose="020B0603020101020101" pitchFamily="50" charset="-127"/>
                <a:ea typeface="나눔바른고딕" panose="020B0603020101020101" pitchFamily="50" charset="-127"/>
              </a:rPr>
              <a:t>, </a:t>
            </a:r>
            <a:r>
              <a:rPr lang="ko-KR" altLang="en-US" sz="1600" dirty="0">
                <a:latin typeface="나눔바른고딕" panose="020B0603020101020101" pitchFamily="50" charset="-127"/>
                <a:ea typeface="나눔바른고딕" panose="020B0603020101020101" pitchFamily="50" charset="-127"/>
              </a:rPr>
              <a:t>왼쪽</a:t>
            </a:r>
            <a:r>
              <a:rPr lang="en-US" altLang="ko-KR" sz="1600" dirty="0">
                <a:latin typeface="나눔바른고딕" panose="020B0603020101020101" pitchFamily="50" charset="-127"/>
                <a:ea typeface="나눔바른고딕" panose="020B0603020101020101" pitchFamily="50" charset="-127"/>
              </a:rPr>
              <a:t>/</a:t>
            </a:r>
            <a:r>
              <a:rPr lang="ko-KR" altLang="en-US" sz="1600" dirty="0">
                <a:latin typeface="나눔바른고딕" panose="020B0603020101020101" pitchFamily="50" charset="-127"/>
                <a:ea typeface="나눔바른고딕" panose="020B0603020101020101" pitchFamily="50" charset="-127"/>
              </a:rPr>
              <a:t>오른쪽 눈</a:t>
            </a:r>
            <a:r>
              <a:rPr lang="en-US" altLang="ko-KR" sz="1600" dirty="0">
                <a:latin typeface="나눔바른고딕" panose="020B0603020101020101" pitchFamily="50" charset="-127"/>
                <a:ea typeface="나눔바른고딕" panose="020B0603020101020101" pitchFamily="50" charset="-127"/>
              </a:rPr>
              <a:t>, </a:t>
            </a:r>
            <a:r>
              <a:rPr lang="ko-KR" altLang="en-US" sz="1600" dirty="0">
                <a:latin typeface="나눔바른고딕" panose="020B0603020101020101" pitchFamily="50" charset="-127"/>
                <a:ea typeface="나눔바른고딕" panose="020B0603020101020101" pitchFamily="50" charset="-127"/>
              </a:rPr>
              <a:t>코</a:t>
            </a:r>
            <a:r>
              <a:rPr lang="en-US" altLang="ko-KR" sz="1600" dirty="0">
                <a:latin typeface="나눔바른고딕" panose="020B0603020101020101" pitchFamily="50" charset="-127"/>
                <a:ea typeface="나눔바른고딕" panose="020B0603020101020101" pitchFamily="50" charset="-127"/>
              </a:rPr>
              <a:t>, </a:t>
            </a:r>
            <a:r>
              <a:rPr lang="ko-KR" altLang="en-US" sz="1600" dirty="0">
                <a:latin typeface="나눔바른고딕" panose="020B0603020101020101" pitchFamily="50" charset="-127"/>
                <a:ea typeface="나눔바른고딕" panose="020B0603020101020101" pitchFamily="50" charset="-127"/>
              </a:rPr>
              <a:t>턱 등 </a:t>
            </a:r>
            <a:r>
              <a:rPr lang="en-US" altLang="ko-KR" sz="1600" dirty="0">
                <a:latin typeface="나눔바른고딕" panose="020B0603020101020101" pitchFamily="50" charset="-127"/>
                <a:ea typeface="나눔바른고딕" panose="020B0603020101020101" pitchFamily="50" charset="-127"/>
              </a:rPr>
              <a:t>8</a:t>
            </a:r>
            <a:r>
              <a:rPr lang="ko-KR" altLang="en-US" sz="1600" dirty="0">
                <a:latin typeface="나눔바른고딕" panose="020B0603020101020101" pitchFamily="50" charset="-127"/>
                <a:ea typeface="나눔바른고딕" panose="020B0603020101020101" pitchFamily="50" charset="-127"/>
              </a:rPr>
              <a:t>가지 주요 부분의 이미지를 확인 할 수 있음</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9"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16" name="직사각형 15">
            <a:extLst>
              <a:ext uri="{FF2B5EF4-FFF2-40B4-BE49-F238E27FC236}">
                <a16:creationId xmlns:a16="http://schemas.microsoft.com/office/drawing/2014/main" id="{E0749849-65E5-8CAF-E3A9-4DDE9B33CD76}"/>
              </a:ext>
            </a:extLst>
          </p:cNvPr>
          <p:cNvSpPr/>
          <p:nvPr/>
        </p:nvSpPr>
        <p:spPr>
          <a:xfrm>
            <a:off x="771006" y="2490029"/>
            <a:ext cx="10484993" cy="646331"/>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img_face_landmark.py --</a:t>
            </a:r>
            <a:r>
              <a:rPr lang="en-US" altLang="ko-KR" dirty="0" err="1">
                <a:solidFill>
                  <a:schemeClr val="bg1"/>
                </a:solidFill>
                <a:latin typeface="Consolas" panose="020B0609020204030204" pitchFamily="49" charset="0"/>
              </a:rPr>
              <a:t>show_parts</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True</a:t>
            </a:r>
            <a:r>
              <a:rPr lang="ko-KR" altLang="en-US" dirty="0">
                <a:solidFill>
                  <a:srgbClr val="96F936"/>
                </a:solidFill>
                <a:latin typeface="Consolas" panose="020B0609020204030204" pitchFamily="49" charset="0"/>
              </a:rPr>
              <a:t> </a:t>
            </a:r>
            <a:endParaRPr lang="en-US" altLang="ko-KR" dirty="0">
              <a:solidFill>
                <a:schemeClr val="bg1"/>
              </a:solidFill>
              <a:latin typeface="Consolas" panose="020B0609020204030204" pitchFamily="49" charset="0"/>
            </a:endParaRPr>
          </a:p>
        </p:txBody>
      </p:sp>
      <p:grpSp>
        <p:nvGrpSpPr>
          <p:cNvPr id="17" name="그룹 16">
            <a:extLst>
              <a:ext uri="{FF2B5EF4-FFF2-40B4-BE49-F238E27FC236}">
                <a16:creationId xmlns:a16="http://schemas.microsoft.com/office/drawing/2014/main" id="{6BCBA985-8A4C-15D5-4F12-BA944CFECE1A}"/>
              </a:ext>
            </a:extLst>
          </p:cNvPr>
          <p:cNvGrpSpPr/>
          <p:nvPr/>
        </p:nvGrpSpPr>
        <p:grpSpPr>
          <a:xfrm>
            <a:off x="1753988" y="3405249"/>
            <a:ext cx="8549642" cy="3107865"/>
            <a:chOff x="-3793456" y="4782454"/>
            <a:chExt cx="19390213" cy="7048501"/>
          </a:xfrm>
        </p:grpSpPr>
        <p:pic>
          <p:nvPicPr>
            <p:cNvPr id="21" name="Image" descr="Image">
              <a:extLst>
                <a:ext uri="{FF2B5EF4-FFF2-40B4-BE49-F238E27FC236}">
                  <a16:creationId xmlns:a16="http://schemas.microsoft.com/office/drawing/2014/main" id="{CA3D0D92-285B-AE8C-009E-C313D2C05230}"/>
                </a:ext>
              </a:extLst>
            </p:cNvPr>
            <p:cNvPicPr>
              <a:picLocks noChangeAspect="1"/>
            </p:cNvPicPr>
            <p:nvPr/>
          </p:nvPicPr>
          <p:blipFill>
            <a:blip r:embed="rId3"/>
            <a:stretch>
              <a:fillRect/>
            </a:stretch>
          </p:blipFill>
          <p:spPr>
            <a:xfrm>
              <a:off x="5897803" y="7062602"/>
              <a:ext cx="4851401" cy="2260601"/>
            </a:xfrm>
            <a:prstGeom prst="rect">
              <a:avLst/>
            </a:prstGeom>
            <a:ln w="12700">
              <a:miter lim="400000"/>
            </a:ln>
          </p:spPr>
        </p:pic>
        <p:pic>
          <p:nvPicPr>
            <p:cNvPr id="22" name="Image" descr="Image">
              <a:extLst>
                <a:ext uri="{FF2B5EF4-FFF2-40B4-BE49-F238E27FC236}">
                  <a16:creationId xmlns:a16="http://schemas.microsoft.com/office/drawing/2014/main" id="{4B1DCD4C-96AE-8709-7C32-F08217B1F7E0}"/>
                </a:ext>
              </a:extLst>
            </p:cNvPr>
            <p:cNvPicPr>
              <a:picLocks noChangeAspect="1"/>
            </p:cNvPicPr>
            <p:nvPr/>
          </p:nvPicPr>
          <p:blipFill>
            <a:blip r:embed="rId4"/>
            <a:stretch>
              <a:fillRect/>
            </a:stretch>
          </p:blipFill>
          <p:spPr>
            <a:xfrm>
              <a:off x="1054098" y="4832226"/>
              <a:ext cx="4851401" cy="1905001"/>
            </a:xfrm>
            <a:prstGeom prst="rect">
              <a:avLst/>
            </a:prstGeom>
            <a:ln w="12700">
              <a:miter lim="400000"/>
            </a:ln>
          </p:spPr>
        </p:pic>
        <p:pic>
          <p:nvPicPr>
            <p:cNvPr id="23" name="Image" descr="Image">
              <a:extLst>
                <a:ext uri="{FF2B5EF4-FFF2-40B4-BE49-F238E27FC236}">
                  <a16:creationId xmlns:a16="http://schemas.microsoft.com/office/drawing/2014/main" id="{01B3D00A-048E-33E8-0B21-5702E01C79A3}"/>
                </a:ext>
              </a:extLst>
            </p:cNvPr>
            <p:cNvPicPr>
              <a:picLocks noChangeAspect="1"/>
            </p:cNvPicPr>
            <p:nvPr/>
          </p:nvPicPr>
          <p:blipFill>
            <a:blip r:embed="rId5"/>
            <a:stretch>
              <a:fillRect/>
            </a:stretch>
          </p:blipFill>
          <p:spPr>
            <a:xfrm>
              <a:off x="1054098" y="6743597"/>
              <a:ext cx="4851401" cy="2120901"/>
            </a:xfrm>
            <a:prstGeom prst="rect">
              <a:avLst/>
            </a:prstGeom>
            <a:ln w="12700">
              <a:miter lim="400000"/>
            </a:ln>
          </p:spPr>
        </p:pic>
        <p:pic>
          <p:nvPicPr>
            <p:cNvPr id="24" name="Image" descr="Image">
              <a:extLst>
                <a:ext uri="{FF2B5EF4-FFF2-40B4-BE49-F238E27FC236}">
                  <a16:creationId xmlns:a16="http://schemas.microsoft.com/office/drawing/2014/main" id="{884AD31A-011A-26E9-20B0-51291E27B50C}"/>
                </a:ext>
              </a:extLst>
            </p:cNvPr>
            <p:cNvPicPr>
              <a:picLocks noChangeAspect="1"/>
            </p:cNvPicPr>
            <p:nvPr/>
          </p:nvPicPr>
          <p:blipFill>
            <a:blip r:embed="rId6"/>
            <a:stretch>
              <a:fillRect/>
            </a:stretch>
          </p:blipFill>
          <p:spPr>
            <a:xfrm>
              <a:off x="-3793455" y="4782454"/>
              <a:ext cx="4851401" cy="3594101"/>
            </a:xfrm>
            <a:prstGeom prst="rect">
              <a:avLst/>
            </a:prstGeom>
            <a:ln w="12700">
              <a:miter lim="400000"/>
            </a:ln>
          </p:spPr>
        </p:pic>
        <p:pic>
          <p:nvPicPr>
            <p:cNvPr id="25" name="Image" descr="Image">
              <a:extLst>
                <a:ext uri="{FF2B5EF4-FFF2-40B4-BE49-F238E27FC236}">
                  <a16:creationId xmlns:a16="http://schemas.microsoft.com/office/drawing/2014/main" id="{6C613E5B-7815-800F-2B9D-2E06D8670706}"/>
                </a:ext>
              </a:extLst>
            </p:cNvPr>
            <p:cNvPicPr>
              <a:picLocks noChangeAspect="1"/>
            </p:cNvPicPr>
            <p:nvPr/>
          </p:nvPicPr>
          <p:blipFill>
            <a:blip r:embed="rId7"/>
            <a:stretch>
              <a:fillRect/>
            </a:stretch>
          </p:blipFill>
          <p:spPr>
            <a:xfrm>
              <a:off x="1050250" y="8794068"/>
              <a:ext cx="4851401" cy="1905001"/>
            </a:xfrm>
            <a:prstGeom prst="rect">
              <a:avLst/>
            </a:prstGeom>
            <a:ln w="12700">
              <a:miter lim="400000"/>
            </a:ln>
          </p:spPr>
        </p:pic>
        <p:pic>
          <p:nvPicPr>
            <p:cNvPr id="26" name="Image" descr="Image">
              <a:extLst>
                <a:ext uri="{FF2B5EF4-FFF2-40B4-BE49-F238E27FC236}">
                  <a16:creationId xmlns:a16="http://schemas.microsoft.com/office/drawing/2014/main" id="{7237541A-7183-7DB7-BCDE-A2B28D09638D}"/>
                </a:ext>
              </a:extLst>
            </p:cNvPr>
            <p:cNvPicPr>
              <a:picLocks noChangeAspect="1"/>
            </p:cNvPicPr>
            <p:nvPr/>
          </p:nvPicPr>
          <p:blipFill>
            <a:blip r:embed="rId8"/>
            <a:stretch>
              <a:fillRect/>
            </a:stretch>
          </p:blipFill>
          <p:spPr>
            <a:xfrm>
              <a:off x="10542156" y="4782454"/>
              <a:ext cx="5054601" cy="7048501"/>
            </a:xfrm>
            <a:prstGeom prst="rect">
              <a:avLst/>
            </a:prstGeom>
            <a:ln w="12700">
              <a:miter lim="400000"/>
            </a:ln>
          </p:spPr>
        </p:pic>
        <p:pic>
          <p:nvPicPr>
            <p:cNvPr id="27" name="Image" descr="Image">
              <a:extLst>
                <a:ext uri="{FF2B5EF4-FFF2-40B4-BE49-F238E27FC236}">
                  <a16:creationId xmlns:a16="http://schemas.microsoft.com/office/drawing/2014/main" id="{A5A04F77-76EA-9C81-9045-956E408FFD33}"/>
                </a:ext>
              </a:extLst>
            </p:cNvPr>
            <p:cNvPicPr>
              <a:picLocks noChangeAspect="1"/>
            </p:cNvPicPr>
            <p:nvPr/>
          </p:nvPicPr>
          <p:blipFill>
            <a:blip r:embed="rId9"/>
            <a:stretch>
              <a:fillRect/>
            </a:stretch>
          </p:blipFill>
          <p:spPr>
            <a:xfrm>
              <a:off x="-3793456" y="8361257"/>
              <a:ext cx="4851401" cy="2641601"/>
            </a:xfrm>
            <a:prstGeom prst="rect">
              <a:avLst/>
            </a:prstGeom>
            <a:ln w="12700">
              <a:miter lim="400000"/>
            </a:ln>
          </p:spPr>
        </p:pic>
        <p:pic>
          <p:nvPicPr>
            <p:cNvPr id="28" name="Image" descr="Image">
              <a:extLst>
                <a:ext uri="{FF2B5EF4-FFF2-40B4-BE49-F238E27FC236}">
                  <a16:creationId xmlns:a16="http://schemas.microsoft.com/office/drawing/2014/main" id="{A1601AEC-872C-151F-D1BD-AA4618C26D64}"/>
                </a:ext>
              </a:extLst>
            </p:cNvPr>
            <p:cNvPicPr>
              <a:picLocks noChangeAspect="1"/>
            </p:cNvPicPr>
            <p:nvPr/>
          </p:nvPicPr>
          <p:blipFill>
            <a:blip r:embed="rId10"/>
            <a:stretch>
              <a:fillRect/>
            </a:stretch>
          </p:blipFill>
          <p:spPr>
            <a:xfrm>
              <a:off x="5901651" y="4832226"/>
              <a:ext cx="4851401" cy="2273301"/>
            </a:xfrm>
            <a:prstGeom prst="rect">
              <a:avLst/>
            </a:prstGeom>
            <a:ln w="12700">
              <a:miter lim="400000"/>
            </a:ln>
          </p:spPr>
        </p:pic>
      </p:grpSp>
      <p:sp>
        <p:nvSpPr>
          <p:cNvPr id="4" name="TextBox 3">
            <a:extLst>
              <a:ext uri="{FF2B5EF4-FFF2-40B4-BE49-F238E27FC236}">
                <a16:creationId xmlns:a16="http://schemas.microsoft.com/office/drawing/2014/main" id="{9879DAA6-4B26-D591-022B-4AFA76671E0A}"/>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34</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986926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a:t>
            </a:r>
            <a:r>
              <a:rPr lang="ko-KR" altLang="en-US" sz="3600" dirty="0" err="1">
                <a:latin typeface="나눔바른고딕" panose="020B0603020101020101" pitchFamily="50" charset="-127"/>
                <a:ea typeface="나눔바른고딕" panose="020B0603020101020101" pitchFamily="50" charset="-127"/>
              </a:rPr>
              <a:t>특징점</a:t>
            </a:r>
            <a:r>
              <a:rPr lang="ko-KR" altLang="en-US" sz="3600" dirty="0">
                <a:latin typeface="나눔바른고딕" panose="020B0603020101020101" pitchFamily="50" charset="-127"/>
                <a:ea typeface="나눔바른고딕" panose="020B0603020101020101" pitchFamily="50" charset="-127"/>
              </a:rPr>
              <a:t> 추출</a:t>
            </a:r>
            <a:r>
              <a:rPr lang="en-US" altLang="ko-KR" sz="3600" dirty="0">
                <a:latin typeface="나눔바른고딕" panose="020B0603020101020101" pitchFamily="50" charset="-127"/>
                <a:ea typeface="나눔바른고딕" panose="020B0603020101020101" pitchFamily="50" charset="-127"/>
              </a:rPr>
              <a:t>(Facial Landmark Detection)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1492716"/>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err="1">
                <a:latin typeface="나눔바른고딕" panose="020B0603020101020101" pitchFamily="50" charset="-127"/>
                <a:ea typeface="나눔바른고딕" panose="020B0603020101020101" pitchFamily="50" charset="-127"/>
              </a:rPr>
              <a:t>Youtube</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영상에서 얼굴 </a:t>
            </a:r>
            <a:r>
              <a:rPr lang="ko-KR" altLang="en-US" dirty="0" err="1">
                <a:latin typeface="나눔바른고딕" panose="020B0603020101020101" pitchFamily="50" charset="-127"/>
                <a:ea typeface="나눔바른고딕" panose="020B0603020101020101" pitchFamily="50" charset="-127"/>
              </a:rPr>
              <a:t>특징점</a:t>
            </a:r>
            <a:r>
              <a:rPr lang="ko-KR" altLang="en-US" dirty="0">
                <a:latin typeface="나눔바른고딕" panose="020B0603020101020101" pitchFamily="50" charset="-127"/>
                <a:ea typeface="나눔바른고딕" panose="020B0603020101020101" pitchFamily="50" charset="-127"/>
              </a:rPr>
              <a:t> 추출</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en-US" altLang="ko-KR" sz="1600" dirty="0" err="1">
                <a:latin typeface="나눔바른고딕" panose="020B0603020101020101" pitchFamily="50" charset="-127"/>
                <a:ea typeface="나눔바른고딕" panose="020B0603020101020101" pitchFamily="50" charset="-127"/>
              </a:rPr>
              <a:t>Youtube</a:t>
            </a:r>
            <a:r>
              <a:rPr lang="en-US" altLang="ko-KR" sz="1600" dirty="0">
                <a:latin typeface="나눔바른고딕" panose="020B0603020101020101" pitchFamily="50" charset="-127"/>
                <a:ea typeface="나눔바른고딕" panose="020B0603020101020101" pitchFamily="50" charset="-127"/>
              </a:rPr>
              <a:t> </a:t>
            </a:r>
            <a:r>
              <a:rPr lang="ko-KR" altLang="en-US" sz="1600" dirty="0">
                <a:latin typeface="나눔바른고딕" panose="020B0603020101020101" pitchFamily="50" charset="-127"/>
                <a:ea typeface="나눔바른고딕" panose="020B0603020101020101" pitchFamily="50" charset="-127"/>
              </a:rPr>
              <a:t>영상을 저장하고</a:t>
            </a:r>
            <a:r>
              <a:rPr lang="en-US" altLang="ko-KR" sz="1600" dirty="0">
                <a:latin typeface="나눔바른고딕" panose="020B0603020101020101" pitchFamily="50" charset="-127"/>
                <a:ea typeface="나눔바른고딕" panose="020B0603020101020101" pitchFamily="50" charset="-127"/>
              </a:rPr>
              <a:t>, </a:t>
            </a:r>
            <a:r>
              <a:rPr lang="ko-KR" altLang="en-US" sz="1600" dirty="0">
                <a:latin typeface="나눔바른고딕" panose="020B0603020101020101" pitchFamily="50" charset="-127"/>
                <a:ea typeface="나눔바른고딕" panose="020B0603020101020101" pitchFamily="50" charset="-127"/>
              </a:rPr>
              <a:t>얼굴 </a:t>
            </a:r>
            <a:r>
              <a:rPr lang="ko-KR" altLang="en-US" sz="1600" dirty="0" err="1">
                <a:latin typeface="나눔바른고딕" panose="020B0603020101020101" pitchFamily="50" charset="-127"/>
                <a:ea typeface="나눔바른고딕" panose="020B0603020101020101" pitchFamily="50" charset="-127"/>
              </a:rPr>
              <a:t>특징점을</a:t>
            </a:r>
            <a:r>
              <a:rPr lang="ko-KR" altLang="en-US" sz="1600" dirty="0">
                <a:latin typeface="나눔바른고딕" panose="020B0603020101020101" pitchFamily="50" charset="-127"/>
                <a:ea typeface="나눔바른고딕" panose="020B0603020101020101" pitchFamily="50" charset="-127"/>
              </a:rPr>
              <a:t> 추출</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9"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29" name="직사각형 28">
            <a:extLst>
              <a:ext uri="{FF2B5EF4-FFF2-40B4-BE49-F238E27FC236}">
                <a16:creationId xmlns:a16="http://schemas.microsoft.com/office/drawing/2014/main" id="{7B9053CE-8909-61B9-7C5B-B1B0836A957F}"/>
              </a:ext>
            </a:extLst>
          </p:cNvPr>
          <p:cNvSpPr/>
          <p:nvPr/>
        </p:nvSpPr>
        <p:spPr>
          <a:xfrm>
            <a:off x="838198" y="2420398"/>
            <a:ext cx="10134602" cy="1200329"/>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youtube_face_landmark.py --</a:t>
            </a:r>
            <a:r>
              <a:rPr lang="en-US" altLang="ko-KR" dirty="0" err="1">
                <a:solidFill>
                  <a:schemeClr val="bg1"/>
                </a:solidFill>
                <a:latin typeface="Consolas" panose="020B0609020204030204" pitchFamily="49" charset="0"/>
              </a:rPr>
              <a:t>youtube_url</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Youtube</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영상 링크</a:t>
            </a:r>
            <a:r>
              <a:rPr lang="en-US" altLang="ko-KR" dirty="0">
                <a:solidFill>
                  <a:schemeClr val="bg1"/>
                </a:solidFill>
                <a:latin typeface="Consolas" panose="020B0609020204030204" pitchFamily="49" charset="0"/>
              </a:rPr>
              <a:t>}</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youtube_url</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인자로 원하는 영상 선택 가능</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생략하면 미리 설정된 기본값 실행</a:t>
            </a:r>
            <a:endParaRPr lang="en-US" altLang="ko-KR" dirty="0">
              <a:solidFill>
                <a:srgbClr val="96F936"/>
              </a:solidFill>
              <a:latin typeface="Consolas" panose="020B0609020204030204" pitchFamily="49" charset="0"/>
            </a:endParaRPr>
          </a:p>
        </p:txBody>
      </p:sp>
      <p:grpSp>
        <p:nvGrpSpPr>
          <p:cNvPr id="30" name="그룹 29">
            <a:extLst>
              <a:ext uri="{FF2B5EF4-FFF2-40B4-BE49-F238E27FC236}">
                <a16:creationId xmlns:a16="http://schemas.microsoft.com/office/drawing/2014/main" id="{F107C7FF-5E92-CDA5-DD50-F0E883D9FFB8}"/>
              </a:ext>
            </a:extLst>
          </p:cNvPr>
          <p:cNvGrpSpPr/>
          <p:nvPr/>
        </p:nvGrpSpPr>
        <p:grpSpPr>
          <a:xfrm>
            <a:off x="8590759" y="3666447"/>
            <a:ext cx="2382041" cy="3063875"/>
            <a:chOff x="3642684" y="1461900"/>
            <a:chExt cx="7711116" cy="9918342"/>
          </a:xfrm>
        </p:grpSpPr>
        <p:pic>
          <p:nvPicPr>
            <p:cNvPr id="31" name="Image" descr="Image">
              <a:extLst>
                <a:ext uri="{FF2B5EF4-FFF2-40B4-BE49-F238E27FC236}">
                  <a16:creationId xmlns:a16="http://schemas.microsoft.com/office/drawing/2014/main" id="{452F7A0D-6A31-8A8C-8764-68E4D915AEFB}"/>
                </a:ext>
              </a:extLst>
            </p:cNvPr>
            <p:cNvPicPr>
              <a:picLocks noChangeAspect="1"/>
            </p:cNvPicPr>
            <p:nvPr/>
          </p:nvPicPr>
          <p:blipFill>
            <a:blip r:embed="rId3"/>
            <a:stretch>
              <a:fillRect/>
            </a:stretch>
          </p:blipFill>
          <p:spPr>
            <a:xfrm>
              <a:off x="3642684" y="5913181"/>
              <a:ext cx="7711116" cy="5467061"/>
            </a:xfrm>
            <a:prstGeom prst="rect">
              <a:avLst/>
            </a:prstGeom>
            <a:ln w="12700">
              <a:miter lim="400000"/>
            </a:ln>
          </p:spPr>
        </p:pic>
        <p:pic>
          <p:nvPicPr>
            <p:cNvPr id="32" name="Image" descr="Image">
              <a:extLst>
                <a:ext uri="{FF2B5EF4-FFF2-40B4-BE49-F238E27FC236}">
                  <a16:creationId xmlns:a16="http://schemas.microsoft.com/office/drawing/2014/main" id="{281B63C6-AFB4-873C-7143-3D3B087C86EE}"/>
                </a:ext>
              </a:extLst>
            </p:cNvPr>
            <p:cNvPicPr>
              <a:picLocks noChangeAspect="1"/>
            </p:cNvPicPr>
            <p:nvPr/>
          </p:nvPicPr>
          <p:blipFill>
            <a:blip r:embed="rId4"/>
            <a:srcRect b="22471"/>
            <a:stretch>
              <a:fillRect/>
            </a:stretch>
          </p:blipFill>
          <p:spPr>
            <a:xfrm>
              <a:off x="3642684" y="1461900"/>
              <a:ext cx="7711116" cy="4238507"/>
            </a:xfrm>
            <a:prstGeom prst="rect">
              <a:avLst/>
            </a:prstGeom>
            <a:ln w="12700">
              <a:miter lim="400000"/>
            </a:ln>
          </p:spPr>
        </p:pic>
      </p:grpSp>
      <p:sp>
        <p:nvSpPr>
          <p:cNvPr id="33" name="TextBox 32">
            <a:extLst>
              <a:ext uri="{FF2B5EF4-FFF2-40B4-BE49-F238E27FC236}">
                <a16:creationId xmlns:a16="http://schemas.microsoft.com/office/drawing/2014/main" id="{39813327-28A4-8747-2A55-7C16C5050375}"/>
              </a:ext>
            </a:extLst>
          </p:cNvPr>
          <p:cNvSpPr txBox="1"/>
          <p:nvPr/>
        </p:nvSpPr>
        <p:spPr>
          <a:xfrm>
            <a:off x="838198" y="3986420"/>
            <a:ext cx="6873242" cy="1926681"/>
          </a:xfrm>
          <a:prstGeom prst="rect">
            <a:avLst/>
          </a:prstGeom>
          <a:noFill/>
        </p:spPr>
        <p:txBody>
          <a:bodyPr wrap="square">
            <a:spAutoFit/>
          </a:bodyPr>
          <a:lstStyle/>
          <a:p>
            <a:pPr marL="342900" indent="-342900">
              <a:lnSpc>
                <a:spcPct val="120000"/>
              </a:lnSpc>
              <a:buClr>
                <a:srgbClr val="0070C0"/>
              </a:buClr>
              <a:buFont typeface="Wingdings" panose="05000000000000000000" pitchFamily="2" charset="2"/>
              <a:buChar char="v"/>
            </a:pPr>
            <a:r>
              <a:rPr lang="ko-KR" altLang="en-US" sz="2000" dirty="0">
                <a:latin typeface="나눔바른고딕" panose="020B0603020101020101" pitchFamily="50" charset="-127"/>
                <a:ea typeface="나눔바른고딕" panose="020B0603020101020101" pitchFamily="50" charset="-127"/>
                <a:cs typeface="Pretendard Medium" panose="02000603000000020004" pitchFamily="50" charset="-127"/>
              </a:rPr>
              <a:t>동영상 인식</a:t>
            </a:r>
            <a:endParaRPr lang="en-US" altLang="ko-KR" sz="2000" dirty="0">
              <a:latin typeface="나눔바른고딕" panose="020B0603020101020101" pitchFamily="50" charset="-127"/>
              <a:ea typeface="나눔바른고딕" panose="020B0603020101020101" pitchFamily="50" charset="-127"/>
              <a:cs typeface="Pretendard Medium" panose="02000603000000020004" pitchFamily="50" charset="-127"/>
            </a:endParaRPr>
          </a:p>
          <a:p>
            <a:pPr marL="800100" lvl="1" indent="-342900">
              <a:lnSpc>
                <a:spcPct val="120000"/>
              </a:lnSpc>
              <a:buClr>
                <a:srgbClr val="0070C0"/>
              </a:buClr>
              <a:buFont typeface="Wingdings" panose="05000000000000000000" pitchFamily="2" charset="2"/>
              <a:buChar char="v"/>
            </a:pPr>
            <a:r>
              <a:rPr lang="ko-KR" altLang="en-US" sz="1600" dirty="0">
                <a:latin typeface="나눔바른고딕" panose="020B0603020101020101" pitchFamily="50" charset="-127"/>
                <a:ea typeface="나눔바른고딕" panose="020B0603020101020101" pitchFamily="50" charset="-127"/>
              </a:rPr>
              <a:t>동영상은 여러 장의 정지된 사진이 순서대로 재생되면서 화면 속에서 실제로 움직이는 것처럼 보이는 것</a:t>
            </a:r>
            <a:endParaRPr lang="en-US" altLang="ko-KR" sz="1600" dirty="0">
              <a:latin typeface="나눔바른고딕" panose="020B0603020101020101" pitchFamily="50" charset="-127"/>
              <a:ea typeface="나눔바른고딕" panose="020B0603020101020101" pitchFamily="50" charset="-127"/>
            </a:endParaRPr>
          </a:p>
          <a:p>
            <a:pPr marL="800100" lvl="1" indent="-342900">
              <a:lnSpc>
                <a:spcPct val="120000"/>
              </a:lnSpc>
              <a:buClr>
                <a:srgbClr val="0070C0"/>
              </a:buClr>
              <a:buFont typeface="Wingdings" panose="05000000000000000000" pitchFamily="2" charset="2"/>
              <a:buChar char="v"/>
            </a:pPr>
            <a:r>
              <a:rPr lang="ko-KR" altLang="en-US" sz="1600" dirty="0">
                <a:latin typeface="나눔바른고딕" panose="020B0603020101020101" pitchFamily="50" charset="-127"/>
                <a:ea typeface="나눔바른고딕" panose="020B0603020101020101" pitchFamily="50" charset="-127"/>
              </a:rPr>
              <a:t>동영상을 이루는 한 장을 프레임</a:t>
            </a:r>
            <a:r>
              <a:rPr lang="en-US" altLang="ko-KR" sz="1600" dirty="0">
                <a:latin typeface="나눔바른고딕" panose="020B0603020101020101" pitchFamily="50" charset="-127"/>
                <a:ea typeface="나눔바른고딕" panose="020B0603020101020101" pitchFamily="50" charset="-127"/>
              </a:rPr>
              <a:t>(frame)</a:t>
            </a:r>
            <a:r>
              <a:rPr lang="ko-KR" altLang="en-US" sz="1600" dirty="0">
                <a:latin typeface="나눔바른고딕" panose="020B0603020101020101" pitchFamily="50" charset="-127"/>
                <a:ea typeface="나눔바른고딕" panose="020B0603020101020101" pitchFamily="50" charset="-127"/>
              </a:rPr>
              <a:t>이라고 하며</a:t>
            </a:r>
            <a:r>
              <a:rPr lang="en-US" altLang="ko-KR" sz="1600" dirty="0">
                <a:latin typeface="나눔바른고딕" panose="020B0603020101020101" pitchFamily="50" charset="-127"/>
                <a:ea typeface="나눔바른고딕" panose="020B0603020101020101" pitchFamily="50" charset="-127"/>
              </a:rPr>
              <a:t>, </a:t>
            </a:r>
            <a:r>
              <a:rPr lang="ko-KR" altLang="en-US" sz="1600" dirty="0">
                <a:latin typeface="나눔바른고딕" panose="020B0603020101020101" pitchFamily="50" charset="-127"/>
                <a:ea typeface="나눔바른고딕" panose="020B0603020101020101" pitchFamily="50" charset="-127"/>
              </a:rPr>
              <a:t>동영상의 각 </a:t>
            </a:r>
            <a:r>
              <a:rPr lang="ko-KR" altLang="en-US" sz="1600" dirty="0" err="1">
                <a:latin typeface="나눔바른고딕" panose="020B0603020101020101" pitchFamily="50" charset="-127"/>
                <a:ea typeface="나눔바른고딕" panose="020B0603020101020101" pitchFamily="50" charset="-127"/>
              </a:rPr>
              <a:t>프레임마다</a:t>
            </a:r>
            <a:r>
              <a:rPr lang="en-US" altLang="ko-KR" sz="1600" dirty="0">
                <a:latin typeface="나눔바른고딕" panose="020B0603020101020101" pitchFamily="50" charset="-127"/>
                <a:ea typeface="나눔바른고딕" panose="020B0603020101020101" pitchFamily="50" charset="-127"/>
              </a:rPr>
              <a:t> </a:t>
            </a:r>
            <a:r>
              <a:rPr lang="ko-KR" altLang="en-US" sz="1600" dirty="0">
                <a:latin typeface="나눔바른고딕" panose="020B0603020101020101" pitchFamily="50" charset="-127"/>
                <a:ea typeface="나눔바른고딕" panose="020B0603020101020101" pitchFamily="50" charset="-127"/>
              </a:rPr>
              <a:t>이미지에 적용할 때와 같은 함수를 적용하여 동영상에 컴퓨터 비전을 적용할 수 있음</a:t>
            </a:r>
          </a:p>
        </p:txBody>
      </p:sp>
      <p:sp>
        <p:nvSpPr>
          <p:cNvPr id="4" name="TextBox 3">
            <a:extLst>
              <a:ext uri="{FF2B5EF4-FFF2-40B4-BE49-F238E27FC236}">
                <a16:creationId xmlns:a16="http://schemas.microsoft.com/office/drawing/2014/main" id="{61A0F4A4-3629-5E8A-3D06-046AEE5B1761}"/>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- 3</a:t>
            </a:r>
            <a:r>
              <a:rPr lang="en-US" altLang="ko-KR" b="1" dirty="0">
                <a:latin typeface="Times New Roman"/>
                <a:ea typeface="맑은 고딕"/>
                <a:cs typeface="Times New Roman"/>
              </a:rPr>
              <a:t>5</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653139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a:t>
            </a:r>
            <a:r>
              <a:rPr lang="ko-KR" altLang="en-US" sz="3600" dirty="0" err="1">
                <a:latin typeface="나눔바른고딕" panose="020B0603020101020101" pitchFamily="50" charset="-127"/>
                <a:ea typeface="나눔바른고딕" panose="020B0603020101020101" pitchFamily="50" charset="-127"/>
              </a:rPr>
              <a:t>특징점</a:t>
            </a:r>
            <a:r>
              <a:rPr lang="ko-KR" altLang="en-US" sz="3600" dirty="0">
                <a:latin typeface="나눔바른고딕" panose="020B0603020101020101" pitchFamily="50" charset="-127"/>
                <a:ea typeface="나눔바른고딕" panose="020B0603020101020101" pitchFamily="50" charset="-127"/>
              </a:rPr>
              <a:t> 추출</a:t>
            </a:r>
            <a:r>
              <a:rPr lang="en-US" altLang="ko-KR" sz="3600" dirty="0">
                <a:latin typeface="나눔바른고딕" panose="020B0603020101020101" pitchFamily="50" charset="-127"/>
                <a:ea typeface="나눔바른고딕" panose="020B0603020101020101" pitchFamily="50" charset="-127"/>
              </a:rPr>
              <a:t>(Facial Landmark Detection)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2933111"/>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Pi Camera </a:t>
            </a:r>
            <a:r>
              <a:rPr lang="ko-KR" altLang="en-US" dirty="0">
                <a:latin typeface="나눔바른고딕" panose="020B0603020101020101" pitchFamily="50" charset="-127"/>
                <a:ea typeface="나눔바른고딕" panose="020B0603020101020101" pitchFamily="50" charset="-127"/>
              </a:rPr>
              <a:t>영상에서 얼굴 </a:t>
            </a:r>
            <a:r>
              <a:rPr lang="ko-KR" altLang="en-US" dirty="0" err="1">
                <a:latin typeface="나눔바른고딕" panose="020B0603020101020101" pitchFamily="50" charset="-127"/>
                <a:ea typeface="나눔바른고딕" panose="020B0603020101020101" pitchFamily="50" charset="-127"/>
              </a:rPr>
              <a:t>특징점</a:t>
            </a:r>
            <a:r>
              <a:rPr lang="ko-KR" altLang="en-US" dirty="0">
                <a:latin typeface="나눔바른고딕" panose="020B0603020101020101" pitchFamily="50" charset="-127"/>
                <a:ea typeface="나눔바른고딕" panose="020B0603020101020101" pitchFamily="50" charset="-127"/>
              </a:rPr>
              <a:t> 추출</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ko-KR" altLang="en-US" sz="1600" dirty="0">
                <a:latin typeface="나눔바른고딕" panose="020B0603020101020101" pitchFamily="50" charset="-127"/>
                <a:ea typeface="나눔바른고딕" panose="020B0603020101020101" pitchFamily="50" charset="-127"/>
              </a:rPr>
              <a:t>위에서 만들어 놓은 </a:t>
            </a:r>
            <a:r>
              <a:rPr lang="en-US" altLang="ko-KR" sz="1600" dirty="0">
                <a:latin typeface="나눔바른고딕" panose="020B0603020101020101" pitchFamily="50" charset="-127"/>
                <a:ea typeface="나눔바른고딕" panose="020B0603020101020101" pitchFamily="50" charset="-127"/>
              </a:rPr>
              <a:t>Zookeeper</a:t>
            </a:r>
            <a:r>
              <a:rPr lang="ko-KR" altLang="en-US" sz="1600" dirty="0">
                <a:latin typeface="나눔바른고딕" panose="020B0603020101020101" pitchFamily="50" charset="-127"/>
                <a:ea typeface="나눔바른고딕" panose="020B0603020101020101" pitchFamily="50" charset="-127"/>
              </a:rPr>
              <a:t>와 </a:t>
            </a:r>
            <a:r>
              <a:rPr lang="en-US" altLang="ko-KR" sz="1600" dirty="0">
                <a:latin typeface="나눔바른고딕" panose="020B0603020101020101" pitchFamily="50" charset="-127"/>
                <a:ea typeface="나눔바른고딕" panose="020B0603020101020101" pitchFamily="50" charset="-127"/>
              </a:rPr>
              <a:t>Broker</a:t>
            </a:r>
            <a:r>
              <a:rPr lang="ko-KR" altLang="en-US" sz="1600" dirty="0">
                <a:latin typeface="나눔바른고딕" panose="020B0603020101020101" pitchFamily="50" charset="-127"/>
                <a:ea typeface="나눔바른고딕" panose="020B0603020101020101" pitchFamily="50" charset="-127"/>
              </a:rPr>
              <a:t>가 </a:t>
            </a:r>
            <a:r>
              <a:rPr lang="en-US" altLang="ko-KR" sz="1600" dirty="0">
                <a:latin typeface="나눔바른고딕" panose="020B0603020101020101" pitchFamily="50" charset="-127"/>
                <a:ea typeface="나눔바른고딕" panose="020B0603020101020101" pitchFamily="50" charset="-127"/>
              </a:rPr>
              <a:t>NUC</a:t>
            </a:r>
            <a:r>
              <a:rPr lang="ko-KR" altLang="en-US" sz="1600" dirty="0">
                <a:latin typeface="나눔바른고딕" panose="020B0603020101020101" pitchFamily="50" charset="-127"/>
                <a:ea typeface="나눔바른고딕" panose="020B0603020101020101" pitchFamily="50" charset="-127"/>
              </a:rPr>
              <a:t>에 켜져 있는 상태에서 진행</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NUC</a:t>
            </a:r>
            <a:r>
              <a:rPr lang="ko-KR" altLang="en-US" dirty="0">
                <a:latin typeface="나눔바른고딕" panose="020B0603020101020101" pitchFamily="50" charset="-127"/>
                <a:ea typeface="나눔바른고딕" panose="020B0603020101020101" pitchFamily="50" charset="-127"/>
              </a:rPr>
              <a:t>에서 </a:t>
            </a:r>
            <a:r>
              <a:rPr lang="en-US" altLang="ko-KR" dirty="0">
                <a:latin typeface="나눔바른고딕" panose="020B0603020101020101" pitchFamily="50" charset="-127"/>
                <a:ea typeface="나눔바른고딕" panose="020B0603020101020101" pitchFamily="50" charset="-127"/>
              </a:rPr>
              <a:t>video</a:t>
            </a:r>
            <a:r>
              <a:rPr lang="ko-KR" altLang="en-US" dirty="0">
                <a:latin typeface="나눔바른고딕" panose="020B0603020101020101" pitchFamily="50" charset="-127"/>
                <a:ea typeface="나눔바른고딕" panose="020B0603020101020101" pitchFamily="50" charset="-127"/>
              </a:rPr>
              <a:t>를 받아 </a:t>
            </a:r>
            <a:r>
              <a:rPr lang="ko-KR" altLang="en-US" dirty="0" err="1">
                <a:latin typeface="나눔바른고딕" panose="020B0603020101020101" pitchFamily="50" charset="-127"/>
                <a:ea typeface="나눔바른고딕" panose="020B0603020101020101" pitchFamily="50" charset="-127"/>
              </a:rPr>
              <a:t>특징점</a:t>
            </a:r>
            <a:r>
              <a:rPr lang="ko-KR" altLang="en-US" dirty="0">
                <a:latin typeface="나눔바른고딕" panose="020B0603020101020101" pitchFamily="50" charset="-127"/>
                <a:ea typeface="나눔바른고딕" panose="020B0603020101020101" pitchFamily="50" charset="-127"/>
              </a:rPr>
              <a:t> 추출</a:t>
            </a:r>
            <a:endParaRPr lang="en-US" altLang="ko-KR" dirty="0">
              <a:latin typeface="나눔바른고딕" panose="020B0603020101020101" pitchFamily="50" charset="-127"/>
              <a:ea typeface="나눔바른고딕" panose="020B0603020101020101" pitchFamily="50" charset="-127"/>
            </a:endParaRPr>
          </a:p>
        </p:txBody>
      </p:sp>
      <p:sp>
        <p:nvSpPr>
          <p:cNvPr id="12" name="직사각형 11">
            <a:extLst>
              <a:ext uri="{FF2B5EF4-FFF2-40B4-BE49-F238E27FC236}">
                <a16:creationId xmlns:a16="http://schemas.microsoft.com/office/drawing/2014/main" id="{7B9053CE-8909-61B9-7C5B-B1B0836A957F}"/>
              </a:ext>
            </a:extLst>
          </p:cNvPr>
          <p:cNvSpPr/>
          <p:nvPr/>
        </p:nvSpPr>
        <p:spPr>
          <a:xfrm>
            <a:off x="1066798" y="4571619"/>
            <a:ext cx="9128762" cy="1200329"/>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video_face_landmark.py --topic {Kafka Topic}</a:t>
            </a:r>
          </a:p>
          <a:p>
            <a:pPr algn="r"/>
            <a:r>
              <a:rPr lang="en-US" altLang="ko-KR" dirty="0">
                <a:solidFill>
                  <a:srgbClr val="96F936"/>
                </a:solidFill>
                <a:latin typeface="Consolas" panose="020B0609020204030204" pitchFamily="49" charset="0"/>
              </a:rPr>
              <a:t>--topic </a:t>
            </a:r>
            <a:r>
              <a:rPr lang="ko-KR" altLang="en-US" dirty="0">
                <a:solidFill>
                  <a:srgbClr val="96F936"/>
                </a:solidFill>
                <a:latin typeface="Consolas" panose="020B0609020204030204" pitchFamily="49" charset="0"/>
              </a:rPr>
              <a:t>인자로 발행할 </a:t>
            </a:r>
            <a:r>
              <a:rPr lang="en-US" altLang="ko-KR" dirty="0">
                <a:solidFill>
                  <a:srgbClr val="96F936"/>
                </a:solidFill>
                <a:latin typeface="Consolas" panose="020B0609020204030204" pitchFamily="49" charset="0"/>
              </a:rPr>
              <a:t>Kafka topic</a:t>
            </a:r>
            <a:r>
              <a:rPr lang="ko-KR" altLang="en-US" dirty="0">
                <a:solidFill>
                  <a:srgbClr val="96F936"/>
                </a:solidFill>
                <a:latin typeface="Consolas" panose="020B0609020204030204" pitchFamily="49" charset="0"/>
              </a:rPr>
              <a:t>을 설정</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생략할 시 전에 만든 </a:t>
            </a:r>
            <a:r>
              <a:rPr lang="en-US" altLang="ko-KR" dirty="0">
                <a:solidFill>
                  <a:srgbClr val="96F936"/>
                </a:solidFill>
                <a:latin typeface="Consolas" panose="020B0609020204030204" pitchFamily="49" charset="0"/>
              </a:rPr>
              <a:t>"pi-video" </a:t>
            </a:r>
            <a:r>
              <a:rPr lang="ko-KR" altLang="en-US" dirty="0">
                <a:solidFill>
                  <a:srgbClr val="96F936"/>
                </a:solidFill>
                <a:latin typeface="Consolas" panose="020B0609020204030204" pitchFamily="49" charset="0"/>
              </a:rPr>
              <a:t>토픽을 사용</a:t>
            </a:r>
            <a:endParaRPr lang="en-US" altLang="ko-KR" dirty="0">
              <a:solidFill>
                <a:srgbClr val="96F936"/>
              </a:solidFill>
              <a:latin typeface="Consolas" panose="020B0609020204030204" pitchFamily="49" charset="0"/>
            </a:endParaRPr>
          </a:p>
        </p:txBody>
      </p:sp>
      <p:sp>
        <p:nvSpPr>
          <p:cNvPr id="13" name="직사각형 12">
            <a:extLst>
              <a:ext uri="{FF2B5EF4-FFF2-40B4-BE49-F238E27FC236}">
                <a16:creationId xmlns:a16="http://schemas.microsoft.com/office/drawing/2014/main" id="{B5A6B58B-D382-850E-F39B-54226A5321F2}"/>
              </a:ext>
            </a:extLst>
          </p:cNvPr>
          <p:cNvSpPr/>
          <p:nvPr/>
        </p:nvSpPr>
        <p:spPr>
          <a:xfrm>
            <a:off x="1066799" y="2477522"/>
            <a:ext cx="9128762" cy="147732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kafka_transmission</a:t>
            </a:r>
            <a:r>
              <a:rPr lang="en-US" altLang="ko-KR" dirty="0">
                <a:solidFill>
                  <a:schemeClr val="bg1"/>
                </a:solidFill>
                <a:latin typeface="Consolas" panose="020B0609020204030204" pitchFamily="49" charset="0"/>
              </a:rPr>
              <a:t>​ </a:t>
            </a: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kafka_transmission</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python3 video_producer.py --topic {Kafka Topic}</a:t>
            </a:r>
          </a:p>
          <a:p>
            <a:pPr algn="r"/>
            <a:r>
              <a:rPr lang="en-US" altLang="ko-KR" dirty="0">
                <a:solidFill>
                  <a:srgbClr val="96F936"/>
                </a:solidFill>
                <a:latin typeface="Consolas" panose="020B0609020204030204" pitchFamily="49" charset="0"/>
              </a:rPr>
              <a:t>--topic </a:t>
            </a:r>
            <a:r>
              <a:rPr lang="ko-KR" altLang="en-US" dirty="0">
                <a:solidFill>
                  <a:srgbClr val="96F936"/>
                </a:solidFill>
                <a:latin typeface="Consolas" panose="020B0609020204030204" pitchFamily="49" charset="0"/>
              </a:rPr>
              <a:t>인자로 발행할 </a:t>
            </a:r>
            <a:r>
              <a:rPr lang="en-US" altLang="ko-KR" dirty="0">
                <a:solidFill>
                  <a:srgbClr val="96F936"/>
                </a:solidFill>
                <a:latin typeface="Consolas" panose="020B0609020204030204" pitchFamily="49" charset="0"/>
              </a:rPr>
              <a:t>Kafka topic</a:t>
            </a:r>
            <a:r>
              <a:rPr lang="ko-KR" altLang="en-US" dirty="0">
                <a:solidFill>
                  <a:srgbClr val="96F936"/>
                </a:solidFill>
                <a:latin typeface="Consolas" panose="020B0609020204030204" pitchFamily="49" charset="0"/>
              </a:rPr>
              <a:t>을 설정</a:t>
            </a:r>
            <a:r>
              <a:rPr lang="en-US" altLang="ko-KR" dirty="0">
                <a:solidFill>
                  <a:srgbClr val="96F936"/>
                </a:solidFill>
                <a:latin typeface="Consolas" panose="020B0609020204030204" pitchFamily="49" charset="0"/>
              </a:rPr>
              <a:t> </a:t>
            </a:r>
          </a:p>
          <a:p>
            <a:pPr algn="r"/>
            <a:r>
              <a:rPr lang="ko-KR" altLang="en-US" dirty="0">
                <a:solidFill>
                  <a:srgbClr val="96F936"/>
                </a:solidFill>
                <a:latin typeface="Consolas" panose="020B0609020204030204" pitchFamily="49" charset="0"/>
              </a:rPr>
              <a:t>생략할 시 이전에 만든 </a:t>
            </a:r>
            <a:r>
              <a:rPr lang="en-US" altLang="ko-KR" dirty="0">
                <a:solidFill>
                  <a:srgbClr val="96F936"/>
                </a:solidFill>
                <a:latin typeface="Consolas" panose="020B0609020204030204" pitchFamily="49" charset="0"/>
              </a:rPr>
              <a:t>"pi-video" </a:t>
            </a:r>
            <a:r>
              <a:rPr lang="ko-KR" altLang="en-US" dirty="0">
                <a:solidFill>
                  <a:srgbClr val="96F936"/>
                </a:solidFill>
                <a:latin typeface="Consolas" panose="020B0609020204030204" pitchFamily="49" charset="0"/>
              </a:rPr>
              <a:t>토픽을 사용</a:t>
            </a:r>
            <a:endParaRPr lang="en-US" altLang="ko-KR" dirty="0">
              <a:solidFill>
                <a:schemeClr val="bg1"/>
              </a:solidFill>
              <a:latin typeface="Consolas" panose="020B0609020204030204" pitchFamily="49" charset="0"/>
            </a:endParaRPr>
          </a:p>
        </p:txBody>
      </p:sp>
      <p:grpSp>
        <p:nvGrpSpPr>
          <p:cNvPr id="14" name="그룹 13">
            <a:extLst>
              <a:ext uri="{FF2B5EF4-FFF2-40B4-BE49-F238E27FC236}">
                <a16:creationId xmlns:a16="http://schemas.microsoft.com/office/drawing/2014/main" id="{DDC1B5C8-DBCE-3650-9186-28A90C45A018}"/>
              </a:ext>
            </a:extLst>
          </p:cNvPr>
          <p:cNvGrpSpPr/>
          <p:nvPr/>
        </p:nvGrpSpPr>
        <p:grpSpPr>
          <a:xfrm>
            <a:off x="10196301" y="4571619"/>
            <a:ext cx="1709928" cy="1286426"/>
            <a:chOff x="9500783" y="72231"/>
            <a:chExt cx="2581136" cy="1921058"/>
          </a:xfrm>
        </p:grpSpPr>
        <p:pic>
          <p:nvPicPr>
            <p:cNvPr id="16"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17"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grpSp>
        <p:nvGrpSpPr>
          <p:cNvPr id="21" name="그룹 20">
            <a:extLst>
              <a:ext uri="{FF2B5EF4-FFF2-40B4-BE49-F238E27FC236}">
                <a16:creationId xmlns:a16="http://schemas.microsoft.com/office/drawing/2014/main" id="{02DC2D9D-0184-2885-2C4A-0AC1D92ADF38}"/>
              </a:ext>
            </a:extLst>
          </p:cNvPr>
          <p:cNvGrpSpPr/>
          <p:nvPr/>
        </p:nvGrpSpPr>
        <p:grpSpPr>
          <a:xfrm>
            <a:off x="10195560" y="2677376"/>
            <a:ext cx="1709928" cy="1221849"/>
            <a:chOff x="9303656" y="72231"/>
            <a:chExt cx="2778263" cy="2315290"/>
          </a:xfrm>
        </p:grpSpPr>
        <p:sp>
          <p:nvSpPr>
            <p:cNvPr id="22"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23" name="그림 22"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4" name="TextBox 3">
            <a:extLst>
              <a:ext uri="{FF2B5EF4-FFF2-40B4-BE49-F238E27FC236}">
                <a16:creationId xmlns:a16="http://schemas.microsoft.com/office/drawing/2014/main" id="{EB0507FB-7B90-1F05-0126-E1CBE84315F1}"/>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- 3</a:t>
            </a:r>
            <a:r>
              <a:rPr lang="en-US" altLang="ko-KR" b="1" dirty="0">
                <a:latin typeface="Times New Roman"/>
                <a:ea typeface="맑은 고딕"/>
                <a:cs typeface="Times New Roman"/>
              </a:rPr>
              <a:t>6</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685583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인식</a:t>
            </a:r>
            <a:r>
              <a:rPr lang="en-US" altLang="ko-KR" sz="3600" dirty="0">
                <a:latin typeface="나눔바른고딕" panose="020B0603020101020101" pitchFamily="50" charset="-127"/>
                <a:ea typeface="나눔바른고딕" panose="020B0603020101020101" pitchFamily="50" charset="-127"/>
              </a:rPr>
              <a:t>(Face Recognition)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2213235"/>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Python package </a:t>
            </a:r>
            <a:r>
              <a:rPr lang="ko-KR" altLang="en-US" dirty="0">
                <a:latin typeface="나눔바른고딕" panose="020B0603020101020101" pitchFamily="50" charset="-127"/>
                <a:ea typeface="나눔바른고딕" panose="020B0603020101020101" pitchFamily="50" charset="-127"/>
              </a:rPr>
              <a:t>설치</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모델 다운로드</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a:t>
            </a:r>
            <a:r>
              <a:rPr lang="en-US" altLang="ko-KR" dirty="0" err="1">
                <a:latin typeface="나눔바른고딕" panose="020B0603020101020101" pitchFamily="50" charset="-127"/>
                <a:ea typeface="나눔바른고딕" panose="020B0603020101020101" pitchFamily="50" charset="-127"/>
              </a:rPr>
              <a:t>SmartX</a:t>
            </a:r>
            <a:r>
              <a:rPr lang="en-US" altLang="ko-KR" dirty="0">
                <a:latin typeface="나눔바른고딕" panose="020B0603020101020101" pitchFamily="50" charset="-127"/>
                <a:ea typeface="나눔바른고딕" panose="020B0603020101020101" pitchFamily="50" charset="-127"/>
              </a:rPr>
              <a:t>-Mini/</a:t>
            </a:r>
            <a:r>
              <a:rPr lang="en-US" altLang="ko-KR" dirty="0" err="1">
                <a:latin typeface="나눔바른고딕" panose="020B0603020101020101" pitchFamily="50" charset="-127"/>
                <a:ea typeface="나눔바른고딕" panose="020B0603020101020101" pitchFamily="50" charset="-127"/>
              </a:rPr>
              <a:t>AiX_CAMP</a:t>
            </a:r>
            <a:r>
              <a:rPr lang="en-US" altLang="ko-KR" dirty="0">
                <a:latin typeface="나눔바른고딕" panose="020B0603020101020101" pitchFamily="50" charset="-127"/>
                <a:ea typeface="나눔바른고딕" panose="020B0603020101020101" pitchFamily="50" charset="-127"/>
              </a:rPr>
              <a:t>/</a:t>
            </a:r>
            <a:r>
              <a:rPr lang="en-US" altLang="ko-KR" dirty="0" err="1">
                <a:latin typeface="나눔바른고딕" panose="020B0603020101020101" pitchFamily="50" charset="-127"/>
                <a:ea typeface="나눔바른고딕" panose="020B0603020101020101" pitchFamily="50" charset="-127"/>
              </a:rPr>
              <a:t>face_recognition</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디렉토리에서 진행</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a:lnSpc>
                <a:spcPct val="130000"/>
              </a:lnSpc>
              <a:buClr>
                <a:srgbClr val="0070C0"/>
              </a:buClr>
            </a:pPr>
            <a:endParaRPr lang="en-US" altLang="ko-KR" dirty="0">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9"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11" name="직사각형 10">
            <a:extLst>
              <a:ext uri="{FF2B5EF4-FFF2-40B4-BE49-F238E27FC236}">
                <a16:creationId xmlns:a16="http://schemas.microsoft.com/office/drawing/2014/main" id="{FED75698-45BE-2616-5290-8C47B3E3C592}"/>
              </a:ext>
            </a:extLst>
          </p:cNvPr>
          <p:cNvSpPr/>
          <p:nvPr/>
        </p:nvSpPr>
        <p:spPr>
          <a:xfrm>
            <a:off x="838200" y="2478979"/>
            <a:ext cx="10515600" cy="1200329"/>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face_landmark</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face_recognition</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face_recognition</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sudo pip3 install  face-recognition==1.3.0</a:t>
            </a:r>
          </a:p>
        </p:txBody>
      </p:sp>
      <p:sp>
        <p:nvSpPr>
          <p:cNvPr id="4" name="TextBox 3">
            <a:extLst>
              <a:ext uri="{FF2B5EF4-FFF2-40B4-BE49-F238E27FC236}">
                <a16:creationId xmlns:a16="http://schemas.microsoft.com/office/drawing/2014/main" id="{69E31E53-0A91-3AD3-F415-570DFCBD482B}"/>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- 3</a:t>
            </a:r>
            <a:r>
              <a:rPr lang="en-US" altLang="ko-KR" b="1" dirty="0">
                <a:latin typeface="Times New Roman"/>
                <a:ea typeface="맑은 고딕"/>
                <a:cs typeface="Times New Roman"/>
              </a:rPr>
              <a:t>7</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687843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인식</a:t>
            </a:r>
            <a:r>
              <a:rPr lang="en-US" altLang="ko-KR" sz="3600" dirty="0">
                <a:latin typeface="나눔바른고딕" panose="020B0603020101020101" pitchFamily="50" charset="-127"/>
                <a:ea typeface="나눔바른고딕" panose="020B0603020101020101" pitchFamily="50" charset="-127"/>
              </a:rPr>
              <a:t>(Face Recognition)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9649970" cy="4493538"/>
          </a:xfrm>
          <a:prstGeom prst="rect">
            <a:avLst/>
          </a:prstGeom>
          <a:noFill/>
        </p:spPr>
        <p:txBody>
          <a:bodyPr wrap="square" rtlCol="0">
            <a:spAutoFit/>
          </a:bodyPr>
          <a:lstStyle/>
          <a:p>
            <a:pPr>
              <a:lnSpc>
                <a:spcPct val="130000"/>
              </a:lnSpc>
              <a:buClr>
                <a:srgbClr val="0070C0"/>
              </a:buClr>
            </a:pPr>
            <a:r>
              <a:rPr lang="ko-KR" altLang="en-US" dirty="0"/>
              <a:t>📸 </a:t>
            </a:r>
            <a:r>
              <a:rPr lang="ko-KR" altLang="en-US" dirty="0">
                <a:latin typeface="나눔바른고딕" panose="020B0603020101020101" pitchFamily="50" charset="-127"/>
                <a:ea typeface="나눔바른고딕" panose="020B0603020101020101" pitchFamily="50" charset="-127"/>
              </a:rPr>
              <a:t>얼굴</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등록하기</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sz="2000"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sz="2000"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save_photo.py</a:t>
            </a:r>
            <a:r>
              <a:rPr lang="ko-KR" altLang="en-US" dirty="0">
                <a:latin typeface="나눔바른고딕" panose="020B0603020101020101" pitchFamily="50" charset="-127"/>
                <a:ea typeface="나눔바른고딕" panose="020B0603020101020101" pitchFamily="50" charset="-127"/>
              </a:rPr>
              <a:t>를</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사용하여 한 명씩 </a:t>
            </a:r>
            <a:r>
              <a:rPr lang="en-US" altLang="ko-KR" dirty="0">
                <a:latin typeface="나눔바른고딕" panose="020B0603020101020101" pitchFamily="50" charset="-127"/>
                <a:ea typeface="나눔바른고딕" panose="020B0603020101020101" pitchFamily="50" charset="-127"/>
              </a:rPr>
              <a:t>Pi </a:t>
            </a:r>
            <a:r>
              <a:rPr lang="ko-KR" altLang="en-US" dirty="0">
                <a:latin typeface="나눔바른고딕" panose="020B0603020101020101" pitchFamily="50" charset="-127"/>
                <a:ea typeface="나눔바른고딕" panose="020B0603020101020101" pitchFamily="50" charset="-127"/>
              </a:rPr>
              <a:t>카메라로 사진을 찍고</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한 명의 얼굴만 나오도록</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이를 </a:t>
            </a:r>
            <a:r>
              <a:rPr lang="en-US" altLang="ko-KR" dirty="0" err="1">
                <a:latin typeface="나눔바른고딕" panose="020B0603020101020101" pitchFamily="50" charset="-127"/>
                <a:ea typeface="나눔바른고딕" panose="020B0603020101020101" pitchFamily="50" charset="-127"/>
              </a:rPr>
              <a:t>SmartX</a:t>
            </a:r>
            <a:r>
              <a:rPr lang="en-US" altLang="ko-KR" dirty="0">
                <a:latin typeface="나눔바른고딕" panose="020B0603020101020101" pitchFamily="50" charset="-127"/>
                <a:ea typeface="나눔바른고딕" panose="020B0603020101020101" pitchFamily="50" charset="-127"/>
              </a:rPr>
              <a:t>-Mini/</a:t>
            </a:r>
            <a:r>
              <a:rPr lang="en-US" altLang="ko-KR" dirty="0" err="1">
                <a:latin typeface="나눔바른고딕" panose="020B0603020101020101" pitchFamily="50" charset="-127"/>
                <a:ea typeface="나눔바른고딕" panose="020B0603020101020101" pitchFamily="50" charset="-127"/>
              </a:rPr>
              <a:t>AiX_CAMP</a:t>
            </a:r>
            <a:r>
              <a:rPr lang="en-US" altLang="ko-KR" dirty="0">
                <a:latin typeface="나눔바른고딕" panose="020B0603020101020101" pitchFamily="50" charset="-127"/>
                <a:ea typeface="나눔바른고딕" panose="020B0603020101020101" pitchFamily="50" charset="-127"/>
              </a:rPr>
              <a:t>/dataset/</a:t>
            </a:r>
            <a:r>
              <a:rPr lang="en-US" altLang="ko-KR" dirty="0" err="1">
                <a:latin typeface="나눔바른고딕" panose="020B0603020101020101" pitchFamily="50" charset="-127"/>
                <a:ea typeface="나눔바른고딕" panose="020B0603020101020101" pitchFamily="50" charset="-127"/>
              </a:rPr>
              <a:t>single_face</a:t>
            </a:r>
            <a:r>
              <a:rPr lang="ko-KR" altLang="en-US" dirty="0">
                <a:latin typeface="나눔바른고딕" panose="020B0603020101020101" pitchFamily="50" charset="-127"/>
                <a:ea typeface="나눔바른고딕" panose="020B0603020101020101" pitchFamily="50" charset="-127"/>
              </a:rPr>
              <a:t>에 저장</a:t>
            </a:r>
            <a:endParaRPr lang="en-US" altLang="ko-KR" dirty="0">
              <a:latin typeface="나눔바른고딕" panose="020B0603020101020101" pitchFamily="50" charset="-127"/>
              <a:ea typeface="나눔바른고딕" panose="020B0603020101020101" pitchFamily="50" charset="-127"/>
            </a:endParaRPr>
          </a:p>
          <a:p>
            <a:pPr lvl="1">
              <a:lnSpc>
                <a:spcPct val="130000"/>
              </a:lnSpc>
              <a:buClr>
                <a:srgbClr val="0070C0"/>
              </a:buClr>
            </a:pPr>
            <a:r>
              <a:rPr lang="ko-KR" altLang="en-US" dirty="0">
                <a:solidFill>
                  <a:schemeClr val="accent4"/>
                </a:solidFill>
                <a:latin typeface="Segoe UI Symbol" panose="020B0502040204020203" pitchFamily="34" charset="0"/>
              </a:rPr>
              <a:t>⚠ </a:t>
            </a:r>
            <a:r>
              <a:rPr lang="en-US" altLang="ko-KR" dirty="0">
                <a:solidFill>
                  <a:schemeClr val="accent4"/>
                </a:solidFill>
                <a:latin typeface="Segoe UI Symbol" panose="020B0502040204020203" pitchFamily="34" charset="0"/>
              </a:rPr>
              <a:t> </a:t>
            </a:r>
            <a:r>
              <a:rPr lang="ko-KR" altLang="en-US" sz="1600" dirty="0">
                <a:latin typeface="나눔바른고딕" panose="020B0603020101020101" pitchFamily="50" charset="-127"/>
                <a:ea typeface="나눔바른고딕" panose="020B0603020101020101" pitchFamily="50" charset="-127"/>
              </a:rPr>
              <a:t>사람 이름은 영어로 입력</a:t>
            </a:r>
            <a:endParaRPr lang="en-US" altLang="ko-KR" sz="1600"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en-US" altLang="ko-KR" sz="1600" dirty="0">
                <a:latin typeface="나눔바른고딕" panose="020B0603020101020101" pitchFamily="50" charset="-127"/>
                <a:ea typeface="나눔바른고딕" panose="020B0603020101020101" pitchFamily="50" charset="-127"/>
              </a:rPr>
              <a:t>--</a:t>
            </a:r>
            <a:r>
              <a:rPr lang="en-US" altLang="ko-KR" sz="1600" dirty="0" err="1">
                <a:latin typeface="나눔바른고딕" panose="020B0603020101020101" pitchFamily="50" charset="-127"/>
                <a:ea typeface="나눔바른고딕" panose="020B0603020101020101" pitchFamily="50" charset="-127"/>
              </a:rPr>
              <a:t>save_path</a:t>
            </a:r>
            <a:r>
              <a:rPr lang="en-US" altLang="ko-KR" sz="1600" dirty="0">
                <a:latin typeface="나눔바른고딕" panose="020B0603020101020101" pitchFamily="50" charset="-127"/>
                <a:ea typeface="나눔바른고딕" panose="020B0603020101020101" pitchFamily="50" charset="-127"/>
              </a:rPr>
              <a:t> </a:t>
            </a:r>
            <a:r>
              <a:rPr lang="ko-KR" altLang="en-US" sz="1600" dirty="0">
                <a:latin typeface="나눔바른고딕" panose="020B0603020101020101" pitchFamily="50" charset="-127"/>
                <a:ea typeface="나눔바른고딕" panose="020B0603020101020101" pitchFamily="50" charset="-127"/>
              </a:rPr>
              <a:t>인자를 사용하여 사진 저장 위치를 바꿀 수 있음</a:t>
            </a:r>
            <a:endParaRPr lang="en-US" altLang="ko-KR" sz="1600"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혹은 위 경로에 원하는 사람 혼자 나온 사진을 저장해도 됨</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해당 경로에 저장된 사람의 얼굴이 등록되고</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각 파일의 이름이 사람의 이름으로 등록</a:t>
            </a:r>
            <a:endParaRPr lang="en-US" altLang="ko-KR" dirty="0">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9"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9" name="직사각형 8">
            <a:extLst>
              <a:ext uri="{FF2B5EF4-FFF2-40B4-BE49-F238E27FC236}">
                <a16:creationId xmlns:a16="http://schemas.microsoft.com/office/drawing/2014/main" id="{0B71D6D7-5986-6B53-CC25-8E0D3BA50E14}"/>
              </a:ext>
            </a:extLst>
          </p:cNvPr>
          <p:cNvSpPr/>
          <p:nvPr/>
        </p:nvSpPr>
        <p:spPr>
          <a:xfrm>
            <a:off x="1219219" y="2078066"/>
            <a:ext cx="7650480" cy="1823374"/>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r>
              <a:rPr lang="en-US" altLang="ko-KR" sz="1400" dirty="0" err="1">
                <a:solidFill>
                  <a:srgbClr val="96F936"/>
                </a:solidFill>
                <a:latin typeface="Consolas" panose="020B0609020204030204" pitchFamily="49" charset="0"/>
              </a:rPr>
              <a:t>ubuntu@ubuntu-machine</a:t>
            </a:r>
            <a:r>
              <a:rPr lang="en-US" altLang="ko-KR" sz="1400" dirty="0">
                <a:solidFill>
                  <a:schemeClr val="bg1"/>
                </a:solidFill>
                <a:latin typeface="Consolas" panose="020B0609020204030204" pitchFamily="49" charset="0"/>
              </a:rPr>
              <a:t>:</a:t>
            </a:r>
            <a:r>
              <a:rPr lang="en-US" altLang="ko-KR" sz="1400" dirty="0">
                <a:solidFill>
                  <a:srgbClr val="7AB0E3"/>
                </a:solidFill>
                <a:latin typeface="Consolas" panose="020B0609020204030204" pitchFamily="49" charset="0"/>
              </a:rPr>
              <a:t>~/</a:t>
            </a:r>
            <a:r>
              <a:rPr lang="en-US" altLang="ko-KR" sz="1400" dirty="0" err="1">
                <a:solidFill>
                  <a:srgbClr val="7AB0E3"/>
                </a:solidFill>
                <a:latin typeface="Consolas" panose="020B0609020204030204" pitchFamily="49" charset="0"/>
              </a:rPr>
              <a:t>SmartX</a:t>
            </a:r>
            <a:r>
              <a:rPr lang="en-US" altLang="ko-KR" sz="1400" dirty="0">
                <a:solidFill>
                  <a:srgbClr val="7AB0E3"/>
                </a:solidFill>
                <a:latin typeface="Consolas" panose="020B0609020204030204" pitchFamily="49" charset="0"/>
              </a:rPr>
              <a:t>-Mini/</a:t>
            </a:r>
            <a:r>
              <a:rPr lang="en-US" altLang="ko-KR" sz="1400" dirty="0" err="1">
                <a:solidFill>
                  <a:srgbClr val="7AB0E3"/>
                </a:solidFill>
                <a:latin typeface="Consolas" panose="020B0609020204030204" pitchFamily="49" charset="0"/>
              </a:rPr>
              <a:t>AiX_CAMP</a:t>
            </a:r>
            <a:r>
              <a:rPr lang="en-US" altLang="ko-KR" sz="1400" dirty="0">
                <a:solidFill>
                  <a:srgbClr val="7AB0E3"/>
                </a:solidFill>
                <a:latin typeface="Consolas" panose="020B0609020204030204" pitchFamily="49" charset="0"/>
              </a:rPr>
              <a:t>/</a:t>
            </a:r>
            <a:r>
              <a:rPr lang="en-US" altLang="ko-KR" sz="1400" dirty="0" err="1">
                <a:solidFill>
                  <a:srgbClr val="7AB0E3"/>
                </a:solidFill>
                <a:latin typeface="Consolas" panose="020B0609020204030204" pitchFamily="49" charset="0"/>
              </a:rPr>
              <a:t>face_recognition</a:t>
            </a:r>
            <a:r>
              <a:rPr lang="en-US" altLang="ko-KR" sz="1400" dirty="0">
                <a:solidFill>
                  <a:srgbClr val="7AB0E3"/>
                </a:solidFill>
                <a:latin typeface="Consolas" panose="020B0609020204030204" pitchFamily="49" charset="0"/>
              </a:rPr>
              <a:t>$</a:t>
            </a:r>
            <a:r>
              <a:rPr lang="ko-KR" altLang="en-US" sz="1400" dirty="0">
                <a:solidFill>
                  <a:schemeClr val="bg1"/>
                </a:solidFill>
                <a:latin typeface="Consolas" panose="020B0609020204030204" pitchFamily="49" charset="0"/>
              </a:rPr>
              <a:t> </a:t>
            </a:r>
            <a:r>
              <a:rPr lang="en-US" altLang="ko-KR" sz="1400" dirty="0">
                <a:solidFill>
                  <a:schemeClr val="bg1"/>
                </a:solidFill>
                <a:latin typeface="Consolas" panose="020B0609020204030204" pitchFamily="49" charset="0"/>
              </a:rPr>
              <a:t>python3 save_photo.py</a:t>
            </a:r>
          </a:p>
          <a:p>
            <a:r>
              <a:rPr lang="ko-KR" altLang="en-US" sz="1400" dirty="0">
                <a:solidFill>
                  <a:schemeClr val="bg1"/>
                </a:solidFill>
                <a:latin typeface="Consolas" panose="020B0609020204030204" pitchFamily="49" charset="0"/>
              </a:rPr>
              <a:t>사진 저장을 시작합니다</a:t>
            </a:r>
            <a:endParaRPr lang="en-US" altLang="ko-KR" sz="1400" dirty="0">
              <a:solidFill>
                <a:schemeClr val="bg1"/>
              </a:solidFill>
              <a:latin typeface="Consolas" panose="020B0609020204030204" pitchFamily="49" charset="0"/>
            </a:endParaRPr>
          </a:p>
          <a:p>
            <a:r>
              <a:rPr lang="ko-KR" altLang="en-US" sz="1400" dirty="0">
                <a:solidFill>
                  <a:schemeClr val="bg1"/>
                </a:solidFill>
                <a:latin typeface="Consolas" panose="020B0609020204030204" pitchFamily="49" charset="0"/>
              </a:rPr>
              <a:t>이름을 입력한 뒤</a:t>
            </a:r>
            <a:r>
              <a:rPr lang="en-US" altLang="ko-KR" sz="1400" dirty="0">
                <a:solidFill>
                  <a:schemeClr val="bg1"/>
                </a:solidFill>
                <a:latin typeface="Consolas" panose="020B0609020204030204" pitchFamily="49" charset="0"/>
              </a:rPr>
              <a:t>, </a:t>
            </a:r>
            <a:r>
              <a:rPr lang="ko-KR" altLang="en-US" sz="1400" dirty="0">
                <a:solidFill>
                  <a:schemeClr val="bg1"/>
                </a:solidFill>
                <a:latin typeface="Consolas" panose="020B0609020204030204" pitchFamily="49" charset="0"/>
              </a:rPr>
              <a:t>키를 누르시면 사진이 저장됩니다</a:t>
            </a:r>
            <a:r>
              <a:rPr lang="en-US" altLang="ko-KR" sz="1400" dirty="0">
                <a:solidFill>
                  <a:schemeClr val="bg1"/>
                </a:solidFill>
                <a:latin typeface="Consolas" panose="020B0609020204030204" pitchFamily="49" charset="0"/>
              </a:rPr>
              <a:t>. </a:t>
            </a:r>
            <a:r>
              <a:rPr lang="ko-KR" altLang="en-US" sz="1400" dirty="0">
                <a:solidFill>
                  <a:schemeClr val="bg1"/>
                </a:solidFill>
                <a:latin typeface="Consolas" panose="020B0609020204030204" pitchFamily="49" charset="0"/>
              </a:rPr>
              <a:t>종료하시려면 사람의 이름 대신 </a:t>
            </a:r>
            <a:r>
              <a:rPr lang="en-US" altLang="ko-KR" sz="1400" dirty="0">
                <a:solidFill>
                  <a:schemeClr val="bg1"/>
                </a:solidFill>
                <a:latin typeface="Consolas" panose="020B0609020204030204" pitchFamily="49" charset="0"/>
              </a:rPr>
              <a:t>'c'</a:t>
            </a:r>
            <a:r>
              <a:rPr lang="ko-KR" altLang="en-US" sz="1400" dirty="0">
                <a:solidFill>
                  <a:schemeClr val="bg1"/>
                </a:solidFill>
                <a:latin typeface="Consolas" panose="020B0609020204030204" pitchFamily="49" charset="0"/>
              </a:rPr>
              <a:t>를 입력해주세요</a:t>
            </a:r>
            <a:endParaRPr lang="en-US" altLang="ko-KR" sz="1400" dirty="0">
              <a:solidFill>
                <a:schemeClr val="bg1"/>
              </a:solidFill>
              <a:latin typeface="Consolas" panose="020B0609020204030204" pitchFamily="49" charset="0"/>
            </a:endParaRPr>
          </a:p>
          <a:p>
            <a:r>
              <a:rPr lang="ko-KR" altLang="en-US" sz="1400" dirty="0">
                <a:solidFill>
                  <a:schemeClr val="bg1"/>
                </a:solidFill>
                <a:latin typeface="Consolas" panose="020B0609020204030204" pitchFamily="49" charset="0"/>
              </a:rPr>
              <a:t>사람의 이름을 영어로 입력해주세요</a:t>
            </a:r>
            <a:r>
              <a:rPr lang="en-US" altLang="ko-KR" sz="1400" dirty="0">
                <a:solidFill>
                  <a:schemeClr val="bg1"/>
                </a:solidFill>
                <a:latin typeface="Consolas" panose="020B0609020204030204" pitchFamily="49" charset="0"/>
              </a:rPr>
              <a:t>: hi</a:t>
            </a:r>
          </a:p>
          <a:p>
            <a:r>
              <a:rPr lang="en-US" altLang="ko-KR" sz="1400" dirty="0">
                <a:solidFill>
                  <a:schemeClr val="bg1"/>
                </a:solidFill>
                <a:latin typeface="Consolas" panose="020B0609020204030204" pitchFamily="49" charset="0"/>
              </a:rPr>
              <a:t>../dataset/</a:t>
            </a:r>
            <a:r>
              <a:rPr lang="en-US" altLang="ko-KR" sz="1400" dirty="0" err="1">
                <a:solidFill>
                  <a:schemeClr val="bg1"/>
                </a:solidFill>
                <a:latin typeface="Consolas" panose="020B0609020204030204" pitchFamily="49" charset="0"/>
              </a:rPr>
              <a:t>single_face</a:t>
            </a:r>
            <a:r>
              <a:rPr lang="en-US" altLang="ko-KR" sz="1400" dirty="0">
                <a:solidFill>
                  <a:schemeClr val="bg1"/>
                </a:solidFill>
                <a:latin typeface="Consolas" panose="020B0609020204030204" pitchFamily="49" charset="0"/>
              </a:rPr>
              <a:t>/hi.jpg</a:t>
            </a:r>
            <a:r>
              <a:rPr lang="ko-KR" altLang="en-US" sz="1400" dirty="0">
                <a:solidFill>
                  <a:schemeClr val="bg1"/>
                </a:solidFill>
                <a:latin typeface="Consolas" panose="020B0609020204030204" pitchFamily="49" charset="0"/>
              </a:rPr>
              <a:t>에 이미지가 저장되었습니다</a:t>
            </a:r>
            <a:endParaRPr lang="en-US" altLang="ko-KR" sz="1400" dirty="0">
              <a:solidFill>
                <a:schemeClr val="bg1"/>
              </a:solidFill>
              <a:latin typeface="Consolas" panose="020B0609020204030204" pitchFamily="49" charset="0"/>
            </a:endParaRPr>
          </a:p>
          <a:p>
            <a:r>
              <a:rPr lang="ko-KR" altLang="en-US" sz="1400" dirty="0">
                <a:solidFill>
                  <a:schemeClr val="bg1"/>
                </a:solidFill>
                <a:latin typeface="Consolas" panose="020B0609020204030204" pitchFamily="49" charset="0"/>
              </a:rPr>
              <a:t>사람의 이름을 영어로 입력해주세요</a:t>
            </a:r>
            <a:r>
              <a:rPr lang="en-US" altLang="ko-KR" sz="1400" dirty="0">
                <a:solidFill>
                  <a:schemeClr val="bg1"/>
                </a:solidFill>
                <a:latin typeface="Consolas" panose="020B0609020204030204" pitchFamily="49" charset="0"/>
              </a:rPr>
              <a:t>:</a:t>
            </a:r>
          </a:p>
        </p:txBody>
      </p:sp>
      <p:pic>
        <p:nvPicPr>
          <p:cNvPr id="10" name="Group 27-5.png" descr="Group 27-5.png">
            <a:extLst>
              <a:ext uri="{FF2B5EF4-FFF2-40B4-BE49-F238E27FC236}">
                <a16:creationId xmlns:a16="http://schemas.microsoft.com/office/drawing/2014/main" id="{DF8F484F-3BF0-2C5E-C0E1-4AEAD459D8DC}"/>
              </a:ext>
            </a:extLst>
          </p:cNvPr>
          <p:cNvPicPr>
            <a:picLocks noChangeAspect="1"/>
          </p:cNvPicPr>
          <p:nvPr/>
        </p:nvPicPr>
        <p:blipFill>
          <a:blip r:embed="rId3"/>
          <a:stretch>
            <a:fillRect/>
          </a:stretch>
        </p:blipFill>
        <p:spPr>
          <a:xfrm>
            <a:off x="9080163" y="2318680"/>
            <a:ext cx="2484120" cy="1395023"/>
          </a:xfrm>
          <a:prstGeom prst="rect">
            <a:avLst/>
          </a:prstGeom>
          <a:ln w="12700">
            <a:miter lim="400000"/>
          </a:ln>
        </p:spPr>
      </p:pic>
      <p:sp>
        <p:nvSpPr>
          <p:cNvPr id="4" name="TextBox 3">
            <a:extLst>
              <a:ext uri="{FF2B5EF4-FFF2-40B4-BE49-F238E27FC236}">
                <a16:creationId xmlns:a16="http://schemas.microsoft.com/office/drawing/2014/main" id="{FE758862-CB51-C957-F944-1EB9AED1459F}"/>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38</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47029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latin typeface="나눔바른고딕" panose="020B0603020101020101" pitchFamily="50" charset="-127"/>
                <a:ea typeface="나눔바른고딕" panose="020B0603020101020101" pitchFamily="50" charset="-127"/>
              </a:rPr>
              <a:t>실험</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환경</a:t>
            </a:r>
          </a:p>
        </p:txBody>
      </p:sp>
      <p:sp>
        <p:nvSpPr>
          <p:cNvPr id="12" name="내용 개체 틀 3">
            <a:extLst>
              <a:ext uri="{FF2B5EF4-FFF2-40B4-BE49-F238E27FC236}">
                <a16:creationId xmlns:a16="http://schemas.microsoft.com/office/drawing/2014/main" id="{9C70502C-EBC1-6CA1-3C30-3C43B603F354}"/>
              </a:ext>
            </a:extLst>
          </p:cNvPr>
          <p:cNvSpPr txBox="1">
            <a:spLocks/>
          </p:cNvSpPr>
          <p:nvPr/>
        </p:nvSpPr>
        <p:spPr>
          <a:xfrm>
            <a:off x="838200" y="1825624"/>
            <a:ext cx="6769608" cy="4392295"/>
          </a:xfrm>
          <a:prstGeom prst="rect">
            <a:avLst/>
          </a:prstGeom>
        </p:spPr>
        <p:txBody>
          <a:bodyPr vert="horz" lIns="91440" tIns="45720" rIns="91440" bIns="45720" rtlCol="0">
            <a:normAutofit fontScale="925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ko-KR" altLang="en-US" dirty="0">
                <a:latin typeface="나눔바른고딕" panose="020B0603020101020101" pitchFamily="50" charset="-127"/>
                <a:ea typeface="나눔바른고딕" panose="020B0603020101020101" pitchFamily="50" charset="-127"/>
                <a:cs typeface="Pretendard" panose="02000503000000020004" pitchFamily="50" charset="-127"/>
              </a:rPr>
              <a:t>🖥 스위치를 통한 </a:t>
            </a:r>
            <a:r>
              <a:rPr lang="en-US" altLang="ko-KR" dirty="0">
                <a:latin typeface="나눔바른고딕" panose="020B0603020101020101" pitchFamily="50" charset="-127"/>
                <a:ea typeface="나눔바른고딕" panose="020B0603020101020101" pitchFamily="50" charset="-127"/>
                <a:cs typeface="Pretendard" panose="02000503000000020004" pitchFamily="50" charset="-127"/>
              </a:rPr>
              <a:t>Pi</a:t>
            </a:r>
            <a:r>
              <a:rPr lang="ko-KR" altLang="en-US" dirty="0">
                <a:latin typeface="나눔바른고딕" panose="020B0603020101020101" pitchFamily="50" charset="-127"/>
                <a:ea typeface="나눔바른고딕" panose="020B0603020101020101" pitchFamily="50" charset="-127"/>
                <a:cs typeface="Pretendard" panose="02000503000000020004" pitchFamily="50" charset="-127"/>
              </a:rPr>
              <a:t>와</a:t>
            </a:r>
            <a:r>
              <a:rPr lang="en-US" altLang="ko-KR" dirty="0">
                <a:latin typeface="나눔바른고딕" panose="020B0603020101020101" pitchFamily="50" charset="-127"/>
                <a:ea typeface="나눔바른고딕" panose="020B0603020101020101" pitchFamily="50" charset="-127"/>
                <a:cs typeface="Pretendard" panose="02000503000000020004" pitchFamily="50" charset="-127"/>
              </a:rPr>
              <a:t> NUC</a:t>
            </a:r>
            <a:r>
              <a:rPr lang="ko-KR" altLang="en-US" dirty="0">
                <a:latin typeface="나눔바른고딕" panose="020B0603020101020101" pitchFamily="50" charset="-127"/>
                <a:ea typeface="나눔바른고딕" panose="020B0603020101020101" pitchFamily="50" charset="-127"/>
                <a:cs typeface="Pretendard" panose="02000503000000020004" pitchFamily="50" charset="-127"/>
              </a:rPr>
              <a:t> 연결</a:t>
            </a:r>
          </a:p>
          <a:p>
            <a:pPr lvl="1">
              <a:lnSpc>
                <a:spcPct val="130000"/>
              </a:lnSpc>
            </a:pPr>
            <a:r>
              <a:rPr lang="ko-KR" altLang="en-US" dirty="0">
                <a:latin typeface="나눔바른고딕" panose="020B0603020101020101" pitchFamily="50" charset="-127"/>
                <a:ea typeface="나눔바른고딕" panose="020B0603020101020101" pitchFamily="50" charset="-127"/>
              </a:rPr>
              <a:t>스위치는 자신에게 연결된 디바이스들의 </a:t>
            </a:r>
            <a:r>
              <a:rPr lang="en-US" altLang="ko-KR" dirty="0">
                <a:latin typeface="나눔바른고딕" panose="020B0603020101020101" pitchFamily="50" charset="-127"/>
                <a:ea typeface="나눔바른고딕" panose="020B0603020101020101" pitchFamily="50" charset="-127"/>
              </a:rPr>
              <a:t>MAC Address</a:t>
            </a:r>
            <a:r>
              <a:rPr lang="ko-KR" altLang="en-US" dirty="0">
                <a:latin typeface="나눔바른고딕" panose="020B0603020101020101" pitchFamily="50" charset="-127"/>
                <a:ea typeface="나눔바른고딕" panose="020B0603020101020101" pitchFamily="50" charset="-127"/>
              </a:rPr>
              <a:t>와 포트가 기록된 표를 갖고 있고</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이 표를 사용해 데이터의 목적지를 파악해 해당하는 장치에 데이터를</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전송</a:t>
            </a:r>
            <a:endParaRPr lang="en-US" altLang="ko-KR" dirty="0">
              <a:latin typeface="나눔바른고딕" panose="020B0603020101020101" pitchFamily="50" charset="-127"/>
              <a:ea typeface="나눔바른고딕" panose="020B0603020101020101" pitchFamily="50" charset="-127"/>
            </a:endParaRPr>
          </a:p>
          <a:p>
            <a:pPr lvl="1">
              <a:lnSpc>
                <a:spcPct val="130000"/>
              </a:lnSpc>
            </a:pPr>
            <a:r>
              <a:rPr lang="ko-KR" altLang="en-US" dirty="0">
                <a:latin typeface="나눔바른고딕" panose="020B0603020101020101" pitchFamily="50" charset="-127"/>
                <a:ea typeface="나눔바른고딕" panose="020B0603020101020101" pitchFamily="50" charset="-127"/>
              </a:rPr>
              <a:t>스위치를 사용하여 </a:t>
            </a:r>
            <a:r>
              <a:rPr lang="en-US" altLang="ko-KR" dirty="0">
                <a:latin typeface="나눔바른고딕" panose="020B0603020101020101" pitchFamily="50" charset="-127"/>
                <a:ea typeface="나눔바른고딕" panose="020B0603020101020101" pitchFamily="50" charset="-127"/>
              </a:rPr>
              <a:t>Raspberry Pi</a:t>
            </a:r>
            <a:r>
              <a:rPr lang="ko-KR" altLang="en-US" dirty="0">
                <a:latin typeface="나눔바른고딕" panose="020B0603020101020101" pitchFamily="50" charset="-127"/>
                <a:ea typeface="나눔바른고딕" panose="020B0603020101020101" pitchFamily="50" charset="-127"/>
              </a:rPr>
              <a:t>와 </a:t>
            </a:r>
            <a:r>
              <a:rPr lang="en-US" altLang="ko-KR" dirty="0">
                <a:latin typeface="나눔바른고딕" panose="020B0603020101020101" pitchFamily="50" charset="-127"/>
                <a:ea typeface="나눔바른고딕" panose="020B0603020101020101" pitchFamily="50" charset="-127"/>
              </a:rPr>
              <a:t>NUC</a:t>
            </a:r>
            <a:r>
              <a:rPr lang="ko-KR" altLang="en-US" dirty="0">
                <a:latin typeface="나눔바른고딕" panose="020B0603020101020101" pitchFamily="50" charset="-127"/>
                <a:ea typeface="나눔바른고딕" panose="020B0603020101020101" pitchFamily="50" charset="-127"/>
              </a:rPr>
              <a:t>을 네트워크에 연결</a:t>
            </a:r>
            <a:endParaRPr lang="en-US" altLang="ko-KR" dirty="0">
              <a:latin typeface="나눔바른고딕" panose="020B0603020101020101" pitchFamily="50" charset="-127"/>
              <a:ea typeface="나눔바른고딕" panose="020B0603020101020101" pitchFamily="50" charset="-127"/>
            </a:endParaRPr>
          </a:p>
          <a:p>
            <a:pPr marL="0" indent="0">
              <a:lnSpc>
                <a:spcPct val="130000"/>
              </a:lnSpc>
              <a:buNone/>
            </a:pPr>
            <a:r>
              <a:rPr lang="ko-KR" altLang="en-US" dirty="0"/>
              <a:t>🖱</a:t>
            </a:r>
            <a:r>
              <a:rPr lang="en-US" altLang="ko-KR" dirty="0">
                <a:latin typeface="나눔바른고딕" panose="020B0603020101020101" pitchFamily="50" charset="-127"/>
                <a:ea typeface="나눔바른고딕" panose="020B0603020101020101" pitchFamily="50" charset="-127"/>
              </a:rPr>
              <a:t> Pi, NUC</a:t>
            </a:r>
            <a:r>
              <a:rPr lang="ko-KR" altLang="en-US" dirty="0">
                <a:latin typeface="나눔바른고딕" panose="020B0603020101020101" pitchFamily="50" charset="-127"/>
                <a:ea typeface="나눔바른고딕" panose="020B0603020101020101" pitchFamily="50" charset="-127"/>
              </a:rPr>
              <a:t>을 제어할 모니터</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키보드</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마우스</a:t>
            </a:r>
            <a:endParaRPr lang="en-US" altLang="ko-KR" dirty="0">
              <a:latin typeface="나눔바른고딕" panose="020B0603020101020101" pitchFamily="50" charset="-127"/>
              <a:ea typeface="나눔바른고딕" panose="020B0603020101020101" pitchFamily="50" charset="-127"/>
            </a:endParaRPr>
          </a:p>
        </p:txBody>
      </p:sp>
      <p:pic>
        <p:nvPicPr>
          <p:cNvPr id="13" name="그림 12">
            <a:extLst>
              <a:ext uri="{FF2B5EF4-FFF2-40B4-BE49-F238E27FC236}">
                <a16:creationId xmlns:a16="http://schemas.microsoft.com/office/drawing/2014/main" id="{408CD361-AAE0-116A-B513-4E8CCF7A33A9}"/>
              </a:ext>
            </a:extLst>
          </p:cNvPr>
          <p:cNvPicPr>
            <a:picLocks noChangeAspect="1"/>
          </p:cNvPicPr>
          <p:nvPr/>
        </p:nvPicPr>
        <p:blipFill>
          <a:blip r:embed="rId2"/>
          <a:stretch>
            <a:fillRect/>
          </a:stretch>
        </p:blipFill>
        <p:spPr>
          <a:xfrm>
            <a:off x="8109946" y="1038528"/>
            <a:ext cx="3412937" cy="5454347"/>
          </a:xfrm>
          <a:prstGeom prst="rect">
            <a:avLst/>
          </a:prstGeom>
        </p:spPr>
      </p:pic>
      <p:sp>
        <p:nvSpPr>
          <p:cNvPr id="4" name="TextBox 3">
            <a:extLst>
              <a:ext uri="{FF2B5EF4-FFF2-40B4-BE49-F238E27FC236}">
                <a16:creationId xmlns:a16="http://schemas.microsoft.com/office/drawing/2014/main" id="{6F43DDA8-A9BD-18C3-59CA-A86A711D35BE}"/>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- 3 - </a:t>
            </a:r>
            <a:endParaRPr lang="ko-KR" altLang="en-US" b="1" dirty="0">
              <a:latin typeface="Times New Roman"/>
              <a:cs typeface="Times New Roman"/>
            </a:endParaRPr>
          </a:p>
        </p:txBody>
      </p:sp>
    </p:spTree>
    <p:extLst>
      <p:ext uri="{BB962C8B-B14F-4D97-AF65-F5344CB8AC3E}">
        <p14:creationId xmlns:p14="http://schemas.microsoft.com/office/powerpoint/2010/main" val="370957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인식</a:t>
            </a:r>
            <a:r>
              <a:rPr lang="en-US" altLang="ko-KR" sz="3600" dirty="0">
                <a:latin typeface="나눔바른고딕" panose="020B0603020101020101" pitchFamily="50" charset="-127"/>
                <a:ea typeface="나눔바른고딕" panose="020B0603020101020101" pitchFamily="50" charset="-127"/>
              </a:rPr>
              <a:t>(Face Recognition)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1892826"/>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이미지 얼굴 인식</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9"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9" name="직사각형 8">
            <a:extLst>
              <a:ext uri="{FF2B5EF4-FFF2-40B4-BE49-F238E27FC236}">
                <a16:creationId xmlns:a16="http://schemas.microsoft.com/office/drawing/2014/main" id="{77ED74D9-3D4A-508A-E766-AE9FD65CBEB2}"/>
              </a:ext>
            </a:extLst>
          </p:cNvPr>
          <p:cNvSpPr/>
          <p:nvPr/>
        </p:nvSpPr>
        <p:spPr>
          <a:xfrm>
            <a:off x="838198" y="2145896"/>
            <a:ext cx="10134602" cy="1477328"/>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face_recognition</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img_face_recognition.py</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img_path</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데이터셋 경로</a:t>
            </a:r>
            <a:r>
              <a:rPr lang="en-US" altLang="ko-KR" dirty="0">
                <a:solidFill>
                  <a:schemeClr val="bg1"/>
                </a:solidFill>
                <a:latin typeface="Consolas" panose="020B0609020204030204" pitchFamily="49" charset="0"/>
              </a:rPr>
              <a:t>} --threshold {</a:t>
            </a:r>
            <a:r>
              <a:rPr lang="ko-KR" altLang="en-US" dirty="0">
                <a:solidFill>
                  <a:schemeClr val="bg1"/>
                </a:solidFill>
                <a:latin typeface="Consolas" panose="020B0609020204030204" pitchFamily="49" charset="0"/>
              </a:rPr>
              <a:t>기준점</a:t>
            </a:r>
            <a:r>
              <a:rPr lang="en-US" altLang="ko-KR" dirty="0">
                <a:solidFill>
                  <a:schemeClr val="bg1"/>
                </a:solidFill>
                <a:latin typeface="Consolas" panose="020B0609020204030204" pitchFamily="49" charset="0"/>
              </a:rPr>
              <a:t>}</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img_path</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인자로 얼굴 인식을 진행할 이미지를 선택</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기본값은 </a:t>
            </a:r>
            <a:r>
              <a:rPr lang="da-DK" altLang="ko-KR" dirty="0">
                <a:solidFill>
                  <a:srgbClr val="96F936"/>
                </a:solidFill>
                <a:latin typeface="Consolas" panose="020B0609020204030204" pitchFamily="49" charset="0"/>
              </a:rPr>
              <a:t>../dataset/</a:t>
            </a:r>
            <a:r>
              <a:rPr lang="en-US" altLang="ko-KR" dirty="0" err="1">
                <a:solidFill>
                  <a:srgbClr val="96F936"/>
                </a:solidFill>
                <a:latin typeface="Consolas" panose="020B0609020204030204" pitchFamily="49" charset="0"/>
              </a:rPr>
              <a:t>multiple_face</a:t>
            </a:r>
            <a:r>
              <a:rPr lang="da-DK" altLang="ko-KR" dirty="0">
                <a:solidFill>
                  <a:srgbClr val="96F936"/>
                </a:solidFill>
                <a:latin typeface="Consolas" panose="020B0609020204030204" pitchFamily="49" charset="0"/>
              </a:rPr>
              <a:t>/bts2.jpg</a:t>
            </a:r>
            <a:r>
              <a:rPr lang="ko-KR" altLang="en-US" dirty="0">
                <a:solidFill>
                  <a:srgbClr val="96F936"/>
                </a:solidFill>
                <a:latin typeface="Consolas" panose="020B0609020204030204" pitchFamily="49" charset="0"/>
              </a:rPr>
              <a:t> </a:t>
            </a:r>
          </a:p>
          <a:p>
            <a:pPr algn="r"/>
            <a:r>
              <a:rPr lang="en-US" altLang="ko-KR" dirty="0">
                <a:solidFill>
                  <a:srgbClr val="96F936"/>
                </a:solidFill>
                <a:latin typeface="Consolas" panose="020B0609020204030204" pitchFamily="49" charset="0"/>
              </a:rPr>
              <a:t>--threshold</a:t>
            </a:r>
            <a:r>
              <a:rPr lang="ko-KR" altLang="en-US" dirty="0">
                <a:solidFill>
                  <a:srgbClr val="96F936"/>
                </a:solidFill>
                <a:latin typeface="Consolas" panose="020B0609020204030204" pitchFamily="49" charset="0"/>
              </a:rPr>
              <a:t> 인자의 기본값은 </a:t>
            </a:r>
            <a:r>
              <a:rPr lang="en-US" altLang="ko-KR" dirty="0">
                <a:solidFill>
                  <a:srgbClr val="96F936"/>
                </a:solidFill>
                <a:latin typeface="Consolas" panose="020B0609020204030204" pitchFamily="49" charset="0"/>
              </a:rPr>
              <a:t>0.6</a:t>
            </a:r>
          </a:p>
        </p:txBody>
      </p:sp>
      <p:pic>
        <p:nvPicPr>
          <p:cNvPr id="10" name="Image" descr="Image">
            <a:extLst>
              <a:ext uri="{FF2B5EF4-FFF2-40B4-BE49-F238E27FC236}">
                <a16:creationId xmlns:a16="http://schemas.microsoft.com/office/drawing/2014/main" id="{B2499FB8-BCED-521F-56CA-931B5E73401F}"/>
              </a:ext>
            </a:extLst>
          </p:cNvPr>
          <p:cNvPicPr>
            <a:picLocks noChangeAspect="1"/>
          </p:cNvPicPr>
          <p:nvPr/>
        </p:nvPicPr>
        <p:blipFill>
          <a:blip r:embed="rId3"/>
          <a:stretch>
            <a:fillRect/>
          </a:stretch>
        </p:blipFill>
        <p:spPr>
          <a:xfrm>
            <a:off x="6877816" y="3730752"/>
            <a:ext cx="4094984" cy="3026728"/>
          </a:xfrm>
          <a:prstGeom prst="rect">
            <a:avLst/>
          </a:prstGeom>
          <a:ln w="12700">
            <a:miter lim="400000"/>
          </a:ln>
        </p:spPr>
      </p:pic>
      <p:sp>
        <p:nvSpPr>
          <p:cNvPr id="13" name="TextBox 12">
            <a:extLst>
              <a:ext uri="{FF2B5EF4-FFF2-40B4-BE49-F238E27FC236}">
                <a16:creationId xmlns:a16="http://schemas.microsoft.com/office/drawing/2014/main" id="{39813327-28A4-8747-2A55-7C16C5050375}"/>
              </a:ext>
            </a:extLst>
          </p:cNvPr>
          <p:cNvSpPr txBox="1"/>
          <p:nvPr/>
        </p:nvSpPr>
        <p:spPr>
          <a:xfrm>
            <a:off x="838198" y="3686278"/>
            <a:ext cx="5964938" cy="2774093"/>
          </a:xfrm>
          <a:prstGeom prst="rect">
            <a:avLst/>
          </a:prstGeom>
          <a:noFill/>
        </p:spPr>
        <p:txBody>
          <a:bodyPr wrap="square">
            <a:spAutoFit/>
          </a:bodyPr>
          <a:lstStyle/>
          <a:p>
            <a:pPr marL="342900" indent="-342900">
              <a:lnSpc>
                <a:spcPct val="12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cs typeface="Pretendard Medium" panose="02000603000000020004" pitchFamily="50" charset="-127"/>
              </a:rPr>
              <a:t>Threshold</a:t>
            </a:r>
            <a:r>
              <a:rPr lang="ko-KR" altLang="en-US" dirty="0">
                <a:latin typeface="나눔바른고딕" panose="020B0603020101020101" pitchFamily="50" charset="-127"/>
                <a:ea typeface="나눔바른고딕" panose="020B0603020101020101" pitchFamily="50" charset="-127"/>
                <a:cs typeface="Pretendard Medium" panose="02000603000000020004" pitchFamily="50" charset="-127"/>
              </a:rPr>
              <a:t>란</a:t>
            </a:r>
            <a:r>
              <a:rPr lang="en-US" altLang="ko-KR" dirty="0">
                <a:latin typeface="나눔바른고딕" panose="020B0603020101020101" pitchFamily="50" charset="-127"/>
                <a:ea typeface="나눔바른고딕" panose="020B0603020101020101" pitchFamily="50" charset="-127"/>
                <a:cs typeface="Pretendard Medium" panose="02000603000000020004" pitchFamily="50" charset="-127"/>
              </a:rPr>
              <a:t>?</a:t>
            </a:r>
          </a:p>
          <a:p>
            <a:pPr marL="800100" lvl="1" indent="-342900">
              <a:lnSpc>
                <a:spcPct val="120000"/>
              </a:lnSpc>
              <a:buClr>
                <a:srgbClr val="0070C0"/>
              </a:buClr>
              <a:buFont typeface="Wingdings" panose="05000000000000000000" pitchFamily="2" charset="2"/>
              <a:buChar char="v"/>
            </a:pPr>
            <a:r>
              <a:rPr lang="ko-KR" altLang="en-US" sz="1600" dirty="0">
                <a:latin typeface="나눔바른고딕" panose="020B0603020101020101" pitchFamily="50" charset="-127"/>
                <a:ea typeface="나눔바른고딕" panose="020B0603020101020101" pitchFamily="50" charset="-127"/>
              </a:rPr>
              <a:t>등록된 사람과의 비교로 그 사람이 </a:t>
            </a:r>
            <a:r>
              <a:rPr lang="ko-KR" altLang="en-US" sz="1600" dirty="0" err="1">
                <a:latin typeface="나눔바른고딕" panose="020B0603020101020101" pitchFamily="50" charset="-127"/>
                <a:ea typeface="나눔바른고딕" panose="020B0603020101020101" pitchFamily="50" charset="-127"/>
              </a:rPr>
              <a:t>맞다고</a:t>
            </a:r>
            <a:r>
              <a:rPr lang="ko-KR" altLang="en-US" sz="1600" dirty="0">
                <a:latin typeface="나눔바른고딕" panose="020B0603020101020101" pitchFamily="50" charset="-127"/>
                <a:ea typeface="나눔바른고딕" panose="020B0603020101020101" pitchFamily="50" charset="-127"/>
              </a:rPr>
              <a:t> 판별할 수 있는 차의 기준</a:t>
            </a:r>
            <a:endParaRPr lang="en-US" altLang="ko-KR" sz="1600" dirty="0">
              <a:latin typeface="나눔바른고딕" panose="020B0603020101020101" pitchFamily="50" charset="-127"/>
              <a:ea typeface="나눔바른고딕" panose="020B0603020101020101" pitchFamily="50" charset="-127"/>
            </a:endParaRPr>
          </a:p>
          <a:p>
            <a:pPr marL="800100" lvl="1" indent="-342900">
              <a:lnSpc>
                <a:spcPct val="120000"/>
              </a:lnSpc>
              <a:buClr>
                <a:srgbClr val="0070C0"/>
              </a:buClr>
              <a:buFont typeface="Wingdings" panose="05000000000000000000" pitchFamily="2" charset="2"/>
              <a:buChar char="v"/>
            </a:pPr>
            <a:r>
              <a:rPr lang="ko-KR" altLang="en-US" sz="1600" dirty="0">
                <a:latin typeface="나눔바른고딕" panose="020B0603020101020101" pitchFamily="50" charset="-127"/>
                <a:ea typeface="나눔바른고딕" panose="020B0603020101020101" pitchFamily="50" charset="-127"/>
              </a:rPr>
              <a:t>여기서는 얼굴에 대한 </a:t>
            </a:r>
            <a:r>
              <a:rPr lang="ko-KR" altLang="en-US" sz="1600" dirty="0" err="1">
                <a:latin typeface="나눔바른고딕" panose="020B0603020101020101" pitchFamily="50" charset="-127"/>
                <a:ea typeface="나눔바른고딕" panose="020B0603020101020101" pitchFamily="50" charset="-127"/>
              </a:rPr>
              <a:t>인코딩</a:t>
            </a:r>
            <a:r>
              <a:rPr lang="ko-KR" altLang="en-US" sz="1600" dirty="0">
                <a:latin typeface="나눔바른고딕" panose="020B0603020101020101" pitchFamily="50" charset="-127"/>
                <a:ea typeface="나눔바른고딕" panose="020B0603020101020101" pitchFamily="50" charset="-127"/>
              </a:rPr>
              <a:t> 값의 차를 기준으로 판별</a:t>
            </a:r>
            <a:endParaRPr lang="en-US" altLang="ko-KR" sz="1600" dirty="0">
              <a:latin typeface="나눔바른고딕" panose="020B0603020101020101" pitchFamily="50" charset="-127"/>
              <a:ea typeface="나눔바른고딕" panose="020B0603020101020101" pitchFamily="50" charset="-127"/>
            </a:endParaRPr>
          </a:p>
          <a:p>
            <a:pPr marL="800100" lvl="1" indent="-342900">
              <a:lnSpc>
                <a:spcPct val="120000"/>
              </a:lnSpc>
              <a:buClr>
                <a:srgbClr val="0070C0"/>
              </a:buClr>
              <a:buFont typeface="Wingdings" panose="05000000000000000000" pitchFamily="2" charset="2"/>
              <a:buChar char="v"/>
            </a:pPr>
            <a:r>
              <a:rPr lang="en-US" altLang="ko-KR" sz="1600" dirty="0">
                <a:latin typeface="나눔바른고딕" panose="020B0603020101020101" pitchFamily="50" charset="-127"/>
                <a:ea typeface="나눔바른고딕" panose="020B0603020101020101" pitchFamily="50" charset="-127"/>
              </a:rPr>
              <a:t>threshold </a:t>
            </a:r>
            <a:r>
              <a:rPr lang="ko-KR" altLang="en-US" sz="1600" dirty="0">
                <a:latin typeface="나눔바른고딕" panose="020B0603020101020101" pitchFamily="50" charset="-127"/>
                <a:ea typeface="나눔바른고딕" panose="020B0603020101020101" pitchFamily="50" charset="-127"/>
              </a:rPr>
              <a:t>값이 커질수록 더욱 관용적으로 판별해 등록되지 않은 사람을 등록된 사람으로 오판할 수 있음</a:t>
            </a:r>
            <a:endParaRPr lang="en-US" altLang="ko-KR" sz="1600" dirty="0">
              <a:latin typeface="나눔바른고딕" panose="020B0603020101020101" pitchFamily="50" charset="-127"/>
              <a:ea typeface="나눔바른고딕" panose="020B0603020101020101" pitchFamily="50" charset="-127"/>
            </a:endParaRPr>
          </a:p>
          <a:p>
            <a:pPr marL="800100" lvl="1" indent="-342900">
              <a:lnSpc>
                <a:spcPct val="120000"/>
              </a:lnSpc>
              <a:buClr>
                <a:srgbClr val="0070C0"/>
              </a:buClr>
              <a:buFont typeface="Wingdings" panose="05000000000000000000" pitchFamily="2" charset="2"/>
              <a:buChar char="v"/>
            </a:pPr>
            <a:r>
              <a:rPr lang="ko-KR" altLang="en-US" sz="1600" dirty="0">
                <a:latin typeface="나눔바른고딕" panose="020B0603020101020101" pitchFamily="50" charset="-127"/>
                <a:ea typeface="나눔바른고딕" panose="020B0603020101020101" pitchFamily="50" charset="-127"/>
              </a:rPr>
              <a:t>작아질수록 등록된 사람도 </a:t>
            </a:r>
            <a:r>
              <a:rPr lang="en-US" altLang="ko-KR" sz="1600" dirty="0">
                <a:latin typeface="나눔바른고딕" panose="020B0603020101020101" pitchFamily="50" charset="-127"/>
                <a:ea typeface="나눔바른고딕" panose="020B0603020101020101" pitchFamily="50" charset="-127"/>
              </a:rPr>
              <a:t>Unknown</a:t>
            </a:r>
            <a:r>
              <a:rPr lang="ko-KR" altLang="en-US" sz="1600" dirty="0">
                <a:latin typeface="나눔바른고딕" panose="020B0603020101020101" pitchFamily="50" charset="-127"/>
                <a:ea typeface="나눔바른고딕" panose="020B0603020101020101" pitchFamily="50" charset="-127"/>
              </a:rPr>
              <a:t>으로 오판하게 될 수 있음</a:t>
            </a:r>
            <a:endParaRPr lang="en-US" altLang="ko-KR" sz="1600" dirty="0">
              <a:latin typeface="나눔바른고딕" panose="020B0603020101020101" pitchFamily="50" charset="-127"/>
              <a:ea typeface="나눔바른고딕" panose="020B0603020101020101" pitchFamily="50" charset="-127"/>
            </a:endParaRPr>
          </a:p>
          <a:p>
            <a:pPr marL="800100" lvl="1" indent="-342900">
              <a:lnSpc>
                <a:spcPct val="120000"/>
              </a:lnSpc>
              <a:buClr>
                <a:srgbClr val="0070C0"/>
              </a:buClr>
              <a:buFont typeface="Wingdings" panose="05000000000000000000" pitchFamily="2" charset="2"/>
              <a:buChar char="v"/>
            </a:pPr>
            <a:r>
              <a:rPr lang="ko-KR" altLang="en-US" sz="1600" dirty="0">
                <a:latin typeface="나눔바른고딕" panose="020B0603020101020101" pitchFamily="50" charset="-127"/>
                <a:ea typeface="나눔바른고딕" panose="020B0603020101020101" pitchFamily="50" charset="-127"/>
              </a:rPr>
              <a:t>값을 조정하여 변화를 확인</a:t>
            </a:r>
            <a:endParaRPr lang="en-US" altLang="ko-KR" sz="1600" dirty="0">
              <a:latin typeface="나눔바른고딕" panose="020B0603020101020101" pitchFamily="50" charset="-127"/>
              <a:ea typeface="나눔바른고딕" panose="020B0603020101020101" pitchFamily="50" charset="-127"/>
              <a:cs typeface="Pretendard Medium" panose="02000603000000020004" pitchFamily="50" charset="-127"/>
            </a:endParaRPr>
          </a:p>
        </p:txBody>
      </p:sp>
      <p:sp>
        <p:nvSpPr>
          <p:cNvPr id="4" name="TextBox 3">
            <a:extLst>
              <a:ext uri="{FF2B5EF4-FFF2-40B4-BE49-F238E27FC236}">
                <a16:creationId xmlns:a16="http://schemas.microsoft.com/office/drawing/2014/main" id="{45179211-F206-6F8E-FD75-3001CDD85038}"/>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39</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593245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인식</a:t>
            </a:r>
            <a:r>
              <a:rPr lang="en-US" altLang="ko-KR" sz="3600" dirty="0">
                <a:latin typeface="나눔바른고딕" panose="020B0603020101020101" pitchFamily="50" charset="-127"/>
                <a:ea typeface="나눔바른고딕" panose="020B0603020101020101" pitchFamily="50" charset="-127"/>
              </a:rPr>
              <a:t>(Face Recognition)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1892826"/>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err="1">
                <a:latin typeface="나눔바른고딕" panose="020B0603020101020101" pitchFamily="50" charset="-127"/>
                <a:ea typeface="나눔바른고딕" panose="020B0603020101020101" pitchFamily="50" charset="-127"/>
              </a:rPr>
              <a:t>Youtube</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영상 얼굴 인식</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9"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0"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11" name="직사각형 10">
            <a:extLst>
              <a:ext uri="{FF2B5EF4-FFF2-40B4-BE49-F238E27FC236}">
                <a16:creationId xmlns:a16="http://schemas.microsoft.com/office/drawing/2014/main" id="{77ED74D9-3D4A-508A-E766-AE9FD65CBEB2}"/>
              </a:ext>
            </a:extLst>
          </p:cNvPr>
          <p:cNvSpPr/>
          <p:nvPr/>
        </p:nvSpPr>
        <p:spPr>
          <a:xfrm>
            <a:off x="911350" y="2145896"/>
            <a:ext cx="10134602" cy="1200329"/>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face_recognition</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img_face_recognition.py</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img_path</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데이터셋 경로</a:t>
            </a:r>
            <a:r>
              <a:rPr lang="en-US" altLang="ko-KR" dirty="0">
                <a:solidFill>
                  <a:schemeClr val="bg1"/>
                </a:solidFill>
                <a:latin typeface="Consolas" panose="020B0609020204030204" pitchFamily="49" charset="0"/>
              </a:rPr>
              <a:t>} --threshold {</a:t>
            </a:r>
            <a:r>
              <a:rPr lang="ko-KR" altLang="en-US" dirty="0">
                <a:solidFill>
                  <a:schemeClr val="bg1"/>
                </a:solidFill>
                <a:latin typeface="Consolas" panose="020B0609020204030204" pitchFamily="49" charset="0"/>
              </a:rPr>
              <a:t>기준점</a:t>
            </a:r>
            <a:r>
              <a:rPr lang="en-US" altLang="ko-KR" dirty="0">
                <a:solidFill>
                  <a:schemeClr val="bg1"/>
                </a:solidFill>
                <a:latin typeface="Consolas" panose="020B0609020204030204" pitchFamily="49" charset="0"/>
              </a:rPr>
              <a:t>}</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youtube_url</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인자로 원하는 </a:t>
            </a:r>
            <a:r>
              <a:rPr lang="en-US" altLang="ko-KR" dirty="0" err="1">
                <a:solidFill>
                  <a:srgbClr val="96F936"/>
                </a:solidFill>
                <a:latin typeface="Consolas" panose="020B0609020204030204" pitchFamily="49" charset="0"/>
              </a:rPr>
              <a:t>Youtube</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영상</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선택 가능</a:t>
            </a:r>
          </a:p>
          <a:p>
            <a:pPr algn="r"/>
            <a:r>
              <a:rPr lang="en-US" altLang="ko-KR" dirty="0">
                <a:solidFill>
                  <a:srgbClr val="96F936"/>
                </a:solidFill>
                <a:latin typeface="Consolas" panose="020B0609020204030204" pitchFamily="49" charset="0"/>
              </a:rPr>
              <a:t>--threshold</a:t>
            </a:r>
            <a:r>
              <a:rPr lang="ko-KR" altLang="en-US" dirty="0">
                <a:solidFill>
                  <a:srgbClr val="96F936"/>
                </a:solidFill>
                <a:latin typeface="Consolas" panose="020B0609020204030204" pitchFamily="49" charset="0"/>
              </a:rPr>
              <a:t> 인자의 기본값은 </a:t>
            </a:r>
            <a:r>
              <a:rPr lang="en-US" altLang="ko-KR" dirty="0">
                <a:solidFill>
                  <a:srgbClr val="96F936"/>
                </a:solidFill>
                <a:latin typeface="Consolas" panose="020B0609020204030204" pitchFamily="49" charset="0"/>
              </a:rPr>
              <a:t>0.6</a:t>
            </a:r>
          </a:p>
        </p:txBody>
      </p:sp>
      <p:pic>
        <p:nvPicPr>
          <p:cNvPr id="12" name="Image" descr="Image">
            <a:extLst>
              <a:ext uri="{FF2B5EF4-FFF2-40B4-BE49-F238E27FC236}">
                <a16:creationId xmlns:a16="http://schemas.microsoft.com/office/drawing/2014/main" id="{B19AD79F-86C8-97EF-D901-0988F7ED36E1}"/>
              </a:ext>
            </a:extLst>
          </p:cNvPr>
          <p:cNvPicPr>
            <a:picLocks noChangeAspect="1"/>
          </p:cNvPicPr>
          <p:nvPr/>
        </p:nvPicPr>
        <p:blipFill>
          <a:blip r:embed="rId3"/>
          <a:stretch>
            <a:fillRect/>
          </a:stretch>
        </p:blipFill>
        <p:spPr>
          <a:xfrm>
            <a:off x="911350" y="3801433"/>
            <a:ext cx="3153231" cy="2235591"/>
          </a:xfrm>
          <a:prstGeom prst="rect">
            <a:avLst/>
          </a:prstGeom>
          <a:ln w="12700">
            <a:miter lim="400000"/>
          </a:ln>
        </p:spPr>
      </p:pic>
      <p:pic>
        <p:nvPicPr>
          <p:cNvPr id="14" name="Image" descr="Image">
            <a:extLst>
              <a:ext uri="{FF2B5EF4-FFF2-40B4-BE49-F238E27FC236}">
                <a16:creationId xmlns:a16="http://schemas.microsoft.com/office/drawing/2014/main" id="{83CEC126-0534-EED4-2231-78A23FDD0E46}"/>
              </a:ext>
            </a:extLst>
          </p:cNvPr>
          <p:cNvPicPr>
            <a:picLocks noChangeAspect="1"/>
          </p:cNvPicPr>
          <p:nvPr/>
        </p:nvPicPr>
        <p:blipFill>
          <a:blip r:embed="rId4"/>
          <a:stretch>
            <a:fillRect/>
          </a:stretch>
        </p:blipFill>
        <p:spPr>
          <a:xfrm>
            <a:off x="4245443" y="3801433"/>
            <a:ext cx="3153231" cy="2263399"/>
          </a:xfrm>
          <a:prstGeom prst="rect">
            <a:avLst/>
          </a:prstGeom>
          <a:ln w="12700">
            <a:miter lim="400000"/>
          </a:ln>
        </p:spPr>
      </p:pic>
      <p:pic>
        <p:nvPicPr>
          <p:cNvPr id="16" name="Image" descr="Image">
            <a:extLst>
              <a:ext uri="{FF2B5EF4-FFF2-40B4-BE49-F238E27FC236}">
                <a16:creationId xmlns:a16="http://schemas.microsoft.com/office/drawing/2014/main" id="{CD1AF088-2D39-BE47-FF0B-31501E2BA5E2}"/>
              </a:ext>
            </a:extLst>
          </p:cNvPr>
          <p:cNvPicPr>
            <a:picLocks noChangeAspect="1"/>
          </p:cNvPicPr>
          <p:nvPr/>
        </p:nvPicPr>
        <p:blipFill>
          <a:blip r:embed="rId5"/>
          <a:stretch>
            <a:fillRect/>
          </a:stretch>
        </p:blipFill>
        <p:spPr>
          <a:xfrm>
            <a:off x="7509425" y="3801433"/>
            <a:ext cx="3536527" cy="2507343"/>
          </a:xfrm>
          <a:prstGeom prst="rect">
            <a:avLst/>
          </a:prstGeom>
          <a:ln w="12700">
            <a:miter lim="400000"/>
          </a:ln>
        </p:spPr>
      </p:pic>
      <p:sp>
        <p:nvSpPr>
          <p:cNvPr id="4" name="TextBox 3">
            <a:extLst>
              <a:ext uri="{FF2B5EF4-FFF2-40B4-BE49-F238E27FC236}">
                <a16:creationId xmlns:a16="http://schemas.microsoft.com/office/drawing/2014/main" id="{95D39CC4-05AF-953F-5660-940861770721}"/>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- 4</a:t>
            </a:r>
            <a:r>
              <a:rPr lang="en-US" altLang="ko-KR" b="1" dirty="0">
                <a:latin typeface="Times New Roman"/>
                <a:ea typeface="맑은 고딕"/>
                <a:cs typeface="Times New Roman"/>
              </a:rPr>
              <a:t>0</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917953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얼굴 인식</a:t>
            </a:r>
            <a:r>
              <a:rPr lang="en-US" altLang="ko-KR" sz="3600" dirty="0">
                <a:latin typeface="나눔바른고딕" panose="020B0603020101020101" pitchFamily="50" charset="-127"/>
                <a:ea typeface="나눔바른고딕" panose="020B0603020101020101" pitchFamily="50" charset="-127"/>
              </a:rPr>
              <a:t>(Face Recognition)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3453253"/>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Pi Camera </a:t>
            </a:r>
            <a:r>
              <a:rPr lang="ko-KR" altLang="en-US" dirty="0">
                <a:latin typeface="나눔바른고딕" panose="020B0603020101020101" pitchFamily="50" charset="-127"/>
                <a:ea typeface="나눔바른고딕" panose="020B0603020101020101" pitchFamily="50" charset="-127"/>
              </a:rPr>
              <a:t>영상에서 얼굴 인식</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ko-KR" altLang="en-US" sz="1600" dirty="0">
                <a:solidFill>
                  <a:prstClr val="black"/>
                </a:solidFill>
                <a:latin typeface="나눔바른고딕" panose="020B0603020101020101" pitchFamily="50" charset="-127"/>
                <a:ea typeface="나눔바른고딕" panose="020B0603020101020101" pitchFamily="50" charset="-127"/>
              </a:rPr>
              <a:t>위에서 만들어 놓은 </a:t>
            </a:r>
            <a:r>
              <a:rPr lang="en-US" altLang="ko-KR" sz="1600" dirty="0">
                <a:solidFill>
                  <a:prstClr val="black"/>
                </a:solidFill>
                <a:latin typeface="나눔바른고딕" panose="020B0603020101020101" pitchFamily="50" charset="-127"/>
                <a:ea typeface="나눔바른고딕" panose="020B0603020101020101" pitchFamily="50" charset="-127"/>
              </a:rPr>
              <a:t>Zookeeper</a:t>
            </a:r>
            <a:r>
              <a:rPr lang="ko-KR" altLang="en-US" sz="1600" dirty="0">
                <a:solidFill>
                  <a:prstClr val="black"/>
                </a:solidFill>
                <a:latin typeface="나눔바른고딕" panose="020B0603020101020101" pitchFamily="50" charset="-127"/>
                <a:ea typeface="나눔바른고딕" panose="020B0603020101020101" pitchFamily="50" charset="-127"/>
              </a:rPr>
              <a:t>와 </a:t>
            </a:r>
            <a:r>
              <a:rPr lang="en-US" altLang="ko-KR" sz="1600" dirty="0">
                <a:solidFill>
                  <a:prstClr val="black"/>
                </a:solidFill>
                <a:latin typeface="나눔바른고딕" panose="020B0603020101020101" pitchFamily="50" charset="-127"/>
                <a:ea typeface="나눔바른고딕" panose="020B0603020101020101" pitchFamily="50" charset="-127"/>
              </a:rPr>
              <a:t>Broker</a:t>
            </a:r>
            <a:r>
              <a:rPr lang="ko-KR" altLang="en-US" sz="1600" dirty="0">
                <a:solidFill>
                  <a:prstClr val="black"/>
                </a:solidFill>
                <a:latin typeface="나눔바른고딕" panose="020B0603020101020101" pitchFamily="50" charset="-127"/>
                <a:ea typeface="나눔바른고딕" panose="020B0603020101020101" pitchFamily="50" charset="-127"/>
              </a:rPr>
              <a:t>가 </a:t>
            </a:r>
            <a:r>
              <a:rPr lang="en-US" altLang="ko-KR" sz="1600" dirty="0">
                <a:solidFill>
                  <a:prstClr val="black"/>
                </a:solidFill>
                <a:latin typeface="나눔바른고딕" panose="020B0603020101020101" pitchFamily="50" charset="-127"/>
                <a:ea typeface="나눔바른고딕" panose="020B0603020101020101" pitchFamily="50" charset="-127"/>
              </a:rPr>
              <a:t>NUC</a:t>
            </a:r>
            <a:r>
              <a:rPr lang="ko-KR" altLang="en-US" sz="1600" dirty="0">
                <a:solidFill>
                  <a:prstClr val="black"/>
                </a:solidFill>
                <a:latin typeface="나눔바른고딕" panose="020B0603020101020101" pitchFamily="50" charset="-127"/>
                <a:ea typeface="나눔바른고딕" panose="020B0603020101020101" pitchFamily="50" charset="-127"/>
              </a:rPr>
              <a:t>에 켜져 있는 상태에서 진행</a:t>
            </a: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en-US" altLang="ko-KR" sz="1600" dirty="0">
                <a:solidFill>
                  <a:prstClr val="black"/>
                </a:solidFill>
                <a:latin typeface="나눔바른고딕" panose="020B0603020101020101" pitchFamily="50" charset="-127"/>
                <a:ea typeface="나눔바른고딕" panose="020B0603020101020101" pitchFamily="50" charset="-127"/>
              </a:rPr>
              <a:t>NUC</a:t>
            </a:r>
            <a:r>
              <a:rPr lang="ko-KR" altLang="en-US" sz="1600" dirty="0">
                <a:solidFill>
                  <a:prstClr val="black"/>
                </a:solidFill>
                <a:latin typeface="나눔바른고딕" panose="020B0603020101020101" pitchFamily="50" charset="-127"/>
                <a:ea typeface="나눔바른고딕" panose="020B0603020101020101" pitchFamily="50" charset="-127"/>
              </a:rPr>
              <a:t>에서</a:t>
            </a:r>
            <a:r>
              <a:rPr lang="en-US" altLang="ko-KR" sz="1600" dirty="0">
                <a:solidFill>
                  <a:prstClr val="black"/>
                </a:solidFill>
                <a:latin typeface="나눔바른고딕" panose="020B0603020101020101" pitchFamily="50" charset="-127"/>
                <a:ea typeface="나눔바른고딕" panose="020B0603020101020101" pitchFamily="50" charset="-127"/>
              </a:rPr>
              <a:t> </a:t>
            </a:r>
            <a:r>
              <a:rPr lang="ko-KR" altLang="en-US" sz="1600" dirty="0">
                <a:solidFill>
                  <a:prstClr val="black"/>
                </a:solidFill>
                <a:latin typeface="나눔바른고딕" panose="020B0603020101020101" pitchFamily="50" charset="-127"/>
                <a:ea typeface="나눔바른고딕" panose="020B0603020101020101" pitchFamily="50" charset="-127"/>
              </a:rPr>
              <a:t>비디오를 받아 얼굴 인식 진행</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sp>
        <p:nvSpPr>
          <p:cNvPr id="13" name="직사각형 12">
            <a:extLst>
              <a:ext uri="{FF2B5EF4-FFF2-40B4-BE49-F238E27FC236}">
                <a16:creationId xmlns:a16="http://schemas.microsoft.com/office/drawing/2014/main" id="{7B9053CE-8909-61B9-7C5B-B1B0836A957F}"/>
              </a:ext>
            </a:extLst>
          </p:cNvPr>
          <p:cNvSpPr/>
          <p:nvPr/>
        </p:nvSpPr>
        <p:spPr>
          <a:xfrm>
            <a:off x="1066798" y="4397883"/>
            <a:ext cx="9128762" cy="1477328"/>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face_recognition</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video_face_recognition.py --topic {Kafka Topic} --threshold {</a:t>
            </a:r>
            <a:r>
              <a:rPr lang="ko-KR" altLang="en-US" dirty="0">
                <a:solidFill>
                  <a:schemeClr val="bg1"/>
                </a:solidFill>
                <a:latin typeface="Consolas" panose="020B0609020204030204" pitchFamily="49" charset="0"/>
              </a:rPr>
              <a:t>기준점</a:t>
            </a:r>
            <a:r>
              <a:rPr lang="en-US" altLang="ko-KR" dirty="0">
                <a:solidFill>
                  <a:schemeClr val="bg1"/>
                </a:solidFill>
                <a:latin typeface="Consolas" panose="020B0609020204030204" pitchFamily="49" charset="0"/>
              </a:rPr>
              <a:t>}</a:t>
            </a:r>
          </a:p>
          <a:p>
            <a:pPr algn="r"/>
            <a:r>
              <a:rPr lang="en-US" altLang="ko-KR" dirty="0">
                <a:solidFill>
                  <a:srgbClr val="96F936"/>
                </a:solidFill>
                <a:latin typeface="Consolas" panose="020B0609020204030204" pitchFamily="49" charset="0"/>
              </a:rPr>
              <a:t>--topic </a:t>
            </a:r>
            <a:r>
              <a:rPr lang="ko-KR" altLang="en-US" dirty="0">
                <a:solidFill>
                  <a:srgbClr val="96F936"/>
                </a:solidFill>
                <a:latin typeface="Consolas" panose="020B0609020204030204" pitchFamily="49" charset="0"/>
              </a:rPr>
              <a:t>인자로 발행할 </a:t>
            </a:r>
            <a:r>
              <a:rPr lang="en-US" altLang="ko-KR" dirty="0">
                <a:solidFill>
                  <a:srgbClr val="96F936"/>
                </a:solidFill>
                <a:latin typeface="Consolas" panose="020B0609020204030204" pitchFamily="49" charset="0"/>
              </a:rPr>
              <a:t>Kafka topic</a:t>
            </a:r>
            <a:r>
              <a:rPr lang="ko-KR" altLang="en-US" dirty="0">
                <a:solidFill>
                  <a:srgbClr val="96F936"/>
                </a:solidFill>
                <a:latin typeface="Consolas" panose="020B0609020204030204" pitchFamily="49" charset="0"/>
              </a:rPr>
              <a:t>을 설정</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생략할 시 전에 만든 </a:t>
            </a:r>
            <a:r>
              <a:rPr lang="en-US" altLang="ko-KR" dirty="0">
                <a:solidFill>
                  <a:srgbClr val="96F936"/>
                </a:solidFill>
                <a:latin typeface="Consolas" panose="020B0609020204030204" pitchFamily="49" charset="0"/>
              </a:rPr>
              <a:t>"pi-video" </a:t>
            </a:r>
            <a:r>
              <a:rPr lang="ko-KR" altLang="en-US" dirty="0">
                <a:solidFill>
                  <a:srgbClr val="96F936"/>
                </a:solidFill>
                <a:latin typeface="Consolas" panose="020B0609020204030204" pitchFamily="49" charset="0"/>
              </a:rPr>
              <a:t>토픽을 사용</a:t>
            </a:r>
            <a:endParaRPr lang="en-US" altLang="ko-KR" dirty="0">
              <a:solidFill>
                <a:srgbClr val="96F936"/>
              </a:solidFill>
              <a:latin typeface="Consolas" panose="020B0609020204030204" pitchFamily="49" charset="0"/>
            </a:endParaRPr>
          </a:p>
          <a:p>
            <a:pPr algn="r"/>
            <a:r>
              <a:rPr lang="en-US" altLang="ko-KR" dirty="0">
                <a:solidFill>
                  <a:srgbClr val="96F936"/>
                </a:solidFill>
                <a:latin typeface="Consolas" panose="020B0609020204030204" pitchFamily="49" charset="0"/>
              </a:rPr>
              <a:t>--threshold </a:t>
            </a:r>
            <a:r>
              <a:rPr lang="ko-KR" altLang="en-US" dirty="0">
                <a:solidFill>
                  <a:srgbClr val="96F936"/>
                </a:solidFill>
                <a:latin typeface="Consolas" panose="020B0609020204030204" pitchFamily="49" charset="0"/>
              </a:rPr>
              <a:t>옵션으로 사람의 식별 기준을 </a:t>
            </a:r>
            <a:r>
              <a:rPr lang="en-US" altLang="ko-KR" dirty="0">
                <a:solidFill>
                  <a:srgbClr val="96F936"/>
                </a:solidFill>
                <a:latin typeface="Consolas" panose="020B0609020204030204" pitchFamily="49" charset="0"/>
              </a:rPr>
              <a:t>0 ~ 1 </a:t>
            </a:r>
            <a:r>
              <a:rPr lang="ko-KR" altLang="en-US" dirty="0">
                <a:solidFill>
                  <a:srgbClr val="96F936"/>
                </a:solidFill>
                <a:latin typeface="Consolas" panose="020B0609020204030204" pitchFamily="49" charset="0"/>
              </a:rPr>
              <a:t>사이로 설정</a:t>
            </a:r>
            <a:endParaRPr lang="en-US" altLang="ko-KR" dirty="0">
              <a:solidFill>
                <a:srgbClr val="96F936"/>
              </a:solidFill>
              <a:latin typeface="Consolas" panose="020B0609020204030204" pitchFamily="49" charset="0"/>
            </a:endParaRPr>
          </a:p>
        </p:txBody>
      </p:sp>
      <p:sp>
        <p:nvSpPr>
          <p:cNvPr id="17" name="직사각형 16">
            <a:extLst>
              <a:ext uri="{FF2B5EF4-FFF2-40B4-BE49-F238E27FC236}">
                <a16:creationId xmlns:a16="http://schemas.microsoft.com/office/drawing/2014/main" id="{B5A6B58B-D382-850E-F39B-54226A5321F2}"/>
              </a:ext>
            </a:extLst>
          </p:cNvPr>
          <p:cNvSpPr/>
          <p:nvPr/>
        </p:nvSpPr>
        <p:spPr>
          <a:xfrm>
            <a:off x="1066799" y="2440946"/>
            <a:ext cx="9128762" cy="147732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kafka_transmission</a:t>
            </a:r>
            <a:r>
              <a:rPr lang="en-US" altLang="ko-KR" dirty="0">
                <a:solidFill>
                  <a:schemeClr val="bg1"/>
                </a:solidFill>
                <a:latin typeface="Consolas" panose="020B0609020204030204" pitchFamily="49" charset="0"/>
              </a:rPr>
              <a:t>​ </a:t>
            </a: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kafka_transmission</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python3 video_producer.py --topic {Kafka Topic}</a:t>
            </a:r>
          </a:p>
          <a:p>
            <a:pPr algn="r"/>
            <a:r>
              <a:rPr lang="en-US" altLang="ko-KR" dirty="0">
                <a:solidFill>
                  <a:srgbClr val="96F936"/>
                </a:solidFill>
                <a:latin typeface="Consolas" panose="020B0609020204030204" pitchFamily="49" charset="0"/>
              </a:rPr>
              <a:t>--topic </a:t>
            </a:r>
            <a:r>
              <a:rPr lang="ko-KR" altLang="en-US" dirty="0">
                <a:solidFill>
                  <a:srgbClr val="96F936"/>
                </a:solidFill>
                <a:latin typeface="Consolas" panose="020B0609020204030204" pitchFamily="49" charset="0"/>
              </a:rPr>
              <a:t>인자로 발행할 </a:t>
            </a:r>
            <a:r>
              <a:rPr lang="en-US" altLang="ko-KR" dirty="0">
                <a:solidFill>
                  <a:srgbClr val="96F936"/>
                </a:solidFill>
                <a:latin typeface="Consolas" panose="020B0609020204030204" pitchFamily="49" charset="0"/>
              </a:rPr>
              <a:t>Kafka topic</a:t>
            </a:r>
            <a:r>
              <a:rPr lang="ko-KR" altLang="en-US" dirty="0">
                <a:solidFill>
                  <a:srgbClr val="96F936"/>
                </a:solidFill>
                <a:latin typeface="Consolas" panose="020B0609020204030204" pitchFamily="49" charset="0"/>
              </a:rPr>
              <a:t>을 설정</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생략할 시 전에 만든 </a:t>
            </a:r>
            <a:r>
              <a:rPr lang="en-US" altLang="ko-KR" dirty="0">
                <a:solidFill>
                  <a:srgbClr val="96F936"/>
                </a:solidFill>
                <a:latin typeface="Consolas" panose="020B0609020204030204" pitchFamily="49" charset="0"/>
              </a:rPr>
              <a:t>"pi-video" </a:t>
            </a:r>
            <a:r>
              <a:rPr lang="ko-KR" altLang="en-US" dirty="0">
                <a:solidFill>
                  <a:srgbClr val="96F936"/>
                </a:solidFill>
                <a:latin typeface="Consolas" panose="020B0609020204030204" pitchFamily="49" charset="0"/>
              </a:rPr>
              <a:t>토픽을 사용</a:t>
            </a:r>
            <a:r>
              <a:rPr lang="en-US" altLang="ko-KR" dirty="0">
                <a:solidFill>
                  <a:srgbClr val="96F936"/>
                </a:solidFill>
                <a:latin typeface="Consolas" panose="020B0609020204030204" pitchFamily="49" charset="0"/>
              </a:rPr>
              <a:t> </a:t>
            </a:r>
            <a:endParaRPr lang="en-US" altLang="ko-KR" dirty="0">
              <a:solidFill>
                <a:schemeClr val="bg1"/>
              </a:solidFill>
              <a:latin typeface="Consolas" panose="020B0609020204030204" pitchFamily="49" charset="0"/>
            </a:endParaRPr>
          </a:p>
        </p:txBody>
      </p:sp>
      <p:grpSp>
        <p:nvGrpSpPr>
          <p:cNvPr id="21" name="그룹 20">
            <a:extLst>
              <a:ext uri="{FF2B5EF4-FFF2-40B4-BE49-F238E27FC236}">
                <a16:creationId xmlns:a16="http://schemas.microsoft.com/office/drawing/2014/main" id="{DDC1B5C8-DBCE-3650-9186-28A90C45A018}"/>
              </a:ext>
            </a:extLst>
          </p:cNvPr>
          <p:cNvGrpSpPr/>
          <p:nvPr/>
        </p:nvGrpSpPr>
        <p:grpSpPr>
          <a:xfrm>
            <a:off x="10196301" y="4571619"/>
            <a:ext cx="1709928" cy="1286426"/>
            <a:chOff x="9500783" y="72231"/>
            <a:chExt cx="2581136" cy="1921058"/>
          </a:xfrm>
        </p:grpSpPr>
        <p:pic>
          <p:nvPicPr>
            <p:cNvPr id="22"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3"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grpSp>
        <p:nvGrpSpPr>
          <p:cNvPr id="24" name="그룹 23">
            <a:extLst>
              <a:ext uri="{FF2B5EF4-FFF2-40B4-BE49-F238E27FC236}">
                <a16:creationId xmlns:a16="http://schemas.microsoft.com/office/drawing/2014/main" id="{02DC2D9D-0184-2885-2C4A-0AC1D92ADF38}"/>
              </a:ext>
            </a:extLst>
          </p:cNvPr>
          <p:cNvGrpSpPr/>
          <p:nvPr/>
        </p:nvGrpSpPr>
        <p:grpSpPr>
          <a:xfrm>
            <a:off x="10195560" y="2677376"/>
            <a:ext cx="1709928" cy="1221849"/>
            <a:chOff x="9303656" y="72231"/>
            <a:chExt cx="2778263" cy="2315290"/>
          </a:xfrm>
        </p:grpSpPr>
        <p:sp>
          <p:nvSpPr>
            <p:cNvPr id="25"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26" name="그림 25"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4" name="TextBox 3">
            <a:extLst>
              <a:ext uri="{FF2B5EF4-FFF2-40B4-BE49-F238E27FC236}">
                <a16:creationId xmlns:a16="http://schemas.microsoft.com/office/drawing/2014/main" id="{05554223-C970-D95C-369A-8C820D3B03C5}"/>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- 4</a:t>
            </a:r>
            <a:r>
              <a:rPr lang="en-US" altLang="ko-KR" b="1" dirty="0">
                <a:latin typeface="Times New Roman"/>
                <a:ea typeface="맑은 고딕"/>
                <a:cs typeface="Times New Roman"/>
              </a:rPr>
              <a:t>1</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383721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객체 검출</a:t>
            </a:r>
            <a:r>
              <a:rPr lang="en-US" altLang="ko-KR" sz="3600" dirty="0">
                <a:latin typeface="나눔바른고딕" panose="020B0603020101020101" pitchFamily="50" charset="-127"/>
                <a:ea typeface="나눔바른고딕" panose="020B0603020101020101" pitchFamily="50" charset="-127"/>
              </a:rPr>
              <a:t>(Object Detection)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1412694"/>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Python package </a:t>
            </a:r>
            <a:r>
              <a:rPr lang="ko-KR" altLang="en-US" dirty="0">
                <a:latin typeface="나눔바른고딕" panose="020B0603020101020101" pitchFamily="50" charset="-127"/>
                <a:ea typeface="나눔바른고딕" panose="020B0603020101020101" pitchFamily="50" charset="-127"/>
              </a:rPr>
              <a:t>설치</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모델 다운로드</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en-US" altLang="ko-KR" sz="1600" dirty="0">
                <a:solidFill>
                  <a:prstClr val="black"/>
                </a:solidFill>
                <a:latin typeface="나눔바른고딕" panose="020B0603020101020101" pitchFamily="50" charset="-127"/>
                <a:ea typeface="나눔바른고딕" panose="020B0603020101020101" pitchFamily="50" charset="-127"/>
              </a:rPr>
              <a:t>GPU</a:t>
            </a:r>
            <a:r>
              <a:rPr lang="ko-KR" altLang="en-US" sz="1600" dirty="0">
                <a:solidFill>
                  <a:prstClr val="black"/>
                </a:solidFill>
                <a:latin typeface="나눔바른고딕" panose="020B0603020101020101" pitchFamily="50" charset="-127"/>
                <a:ea typeface="나눔바른고딕" panose="020B0603020101020101" pitchFamily="50" charset="-127"/>
              </a:rPr>
              <a:t>가 없는 제약된 상황이므로</a:t>
            </a:r>
            <a:r>
              <a:rPr lang="en-US" altLang="ko-KR" sz="1600" dirty="0">
                <a:solidFill>
                  <a:prstClr val="black"/>
                </a:solidFill>
                <a:latin typeface="나눔바른고딕" panose="020B0603020101020101" pitchFamily="50" charset="-127"/>
                <a:ea typeface="나눔바른고딕" panose="020B0603020101020101" pitchFamily="50" charset="-127"/>
              </a:rPr>
              <a:t>, Yolo v3 "Tiny" </a:t>
            </a:r>
            <a:r>
              <a:rPr lang="ko-KR" altLang="en-US" sz="1600" dirty="0">
                <a:solidFill>
                  <a:prstClr val="black"/>
                </a:solidFill>
                <a:latin typeface="나눔바른고딕" panose="020B0603020101020101" pitchFamily="50" charset="-127"/>
                <a:ea typeface="나눔바른고딕" panose="020B0603020101020101" pitchFamily="50" charset="-127"/>
              </a:rPr>
              <a:t>모델을 사용</a:t>
            </a:r>
            <a:r>
              <a:rPr lang="en-US" altLang="ko-KR" sz="1600" dirty="0">
                <a:solidFill>
                  <a:prstClr val="black"/>
                </a:solidFill>
                <a:latin typeface="나눔바른고딕" panose="020B0603020101020101" pitchFamily="50" charset="-127"/>
                <a:ea typeface="나눔바른고딕" panose="020B0603020101020101" pitchFamily="50" charset="-127"/>
              </a:rPr>
              <a:t> </a:t>
            </a:r>
          </a:p>
          <a:p>
            <a:pPr marL="742950" lvl="1" indent="-285750">
              <a:lnSpc>
                <a:spcPct val="130000"/>
              </a:lnSpc>
              <a:buClr>
                <a:srgbClr val="0070C0"/>
              </a:buClr>
              <a:buFont typeface="Wingdings" panose="05000000000000000000" pitchFamily="2" charset="2"/>
              <a:buChar char="v"/>
            </a:pPr>
            <a:r>
              <a:rPr lang="ko-KR" altLang="en-US" sz="1600" dirty="0">
                <a:solidFill>
                  <a:prstClr val="black"/>
                </a:solidFill>
                <a:latin typeface="나눔바른고딕" panose="020B0603020101020101" pitchFamily="50" charset="-127"/>
                <a:ea typeface="나눔바른고딕" panose="020B0603020101020101" pitchFamily="50" charset="-127"/>
              </a:rPr>
              <a:t>추론의 정확도는 떨어지지만</a:t>
            </a:r>
            <a:r>
              <a:rPr lang="en-US" altLang="ko-KR" sz="1600" dirty="0">
                <a:solidFill>
                  <a:prstClr val="black"/>
                </a:solidFill>
                <a:latin typeface="나눔바른고딕" panose="020B0603020101020101" pitchFamily="50" charset="-127"/>
                <a:ea typeface="나눔바른고딕" panose="020B0603020101020101" pitchFamily="50" charset="-127"/>
              </a:rPr>
              <a:t>, </a:t>
            </a:r>
            <a:r>
              <a:rPr lang="ko-KR" altLang="en-US" sz="1600" dirty="0">
                <a:solidFill>
                  <a:prstClr val="black"/>
                </a:solidFill>
                <a:latin typeface="나눔바른고딕" panose="020B0603020101020101" pitchFamily="50" charset="-127"/>
                <a:ea typeface="나눔바른고딕" panose="020B0603020101020101" pitchFamily="50" charset="-127"/>
              </a:rPr>
              <a:t>추론 속도가 크게 지연되지 않음</a:t>
            </a: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en-US" altLang="ko-KR" sz="1600" dirty="0">
                <a:solidFill>
                  <a:prstClr val="black"/>
                </a:solidFill>
                <a:latin typeface="나눔바른고딕" panose="020B0603020101020101" pitchFamily="50" charset="-127"/>
                <a:ea typeface="나눔바른고딕" panose="020B0603020101020101" pitchFamily="50" charset="-127"/>
              </a:rPr>
              <a:t>https://pjreddie.com/media/files/yolov3-tiny.weights</a:t>
            </a:r>
          </a:p>
        </p:txBody>
      </p:sp>
      <p:grpSp>
        <p:nvGrpSpPr>
          <p:cNvPr id="12" name="그룹 11">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4"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16"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8" name="직사각형 7">
            <a:extLst>
              <a:ext uri="{FF2B5EF4-FFF2-40B4-BE49-F238E27FC236}">
                <a16:creationId xmlns:a16="http://schemas.microsoft.com/office/drawing/2014/main" id="{DD65A186-9063-BFED-6E04-CD700FF60B73}"/>
              </a:ext>
            </a:extLst>
          </p:cNvPr>
          <p:cNvSpPr/>
          <p:nvPr/>
        </p:nvSpPr>
        <p:spPr>
          <a:xfrm>
            <a:off x="838200" y="3162664"/>
            <a:ext cx="10515600" cy="923330"/>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object_detection</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object_detection</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wget</a:t>
            </a:r>
            <a:r>
              <a:rPr lang="en-US" altLang="ko-KR" dirty="0">
                <a:solidFill>
                  <a:schemeClr val="bg1"/>
                </a:solidFill>
                <a:latin typeface="Consolas" panose="020B0609020204030204" pitchFamily="49" charset="0"/>
              </a:rPr>
              <a:t> </a:t>
            </a:r>
          </a:p>
          <a:p>
            <a:r>
              <a:rPr lang="en-US" altLang="ko-KR" dirty="0">
                <a:solidFill>
                  <a:schemeClr val="bg1"/>
                </a:solidFill>
                <a:latin typeface="Consolas" panose="020B0609020204030204" pitchFamily="49" charset="0"/>
              </a:rPr>
              <a:t>https://pjreddie.com/media/files/yolov3-tiny.weights</a:t>
            </a:r>
          </a:p>
        </p:txBody>
      </p:sp>
      <p:sp>
        <p:nvSpPr>
          <p:cNvPr id="4" name="TextBox 3">
            <a:extLst>
              <a:ext uri="{FF2B5EF4-FFF2-40B4-BE49-F238E27FC236}">
                <a16:creationId xmlns:a16="http://schemas.microsoft.com/office/drawing/2014/main" id="{19F3E0D5-6639-6095-0218-C6B994DA6878}"/>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- 4</a:t>
            </a:r>
            <a:r>
              <a:rPr lang="en-US" altLang="ko-KR" b="1" dirty="0">
                <a:latin typeface="Times New Roman"/>
                <a:ea typeface="맑은 고딕"/>
                <a:cs typeface="Times New Roman"/>
              </a:rPr>
              <a:t>2</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911936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객체 검출</a:t>
            </a:r>
            <a:r>
              <a:rPr lang="en-US" altLang="ko-KR" sz="3600" dirty="0">
                <a:latin typeface="나눔바른고딕" panose="020B0603020101020101" pitchFamily="50" charset="-127"/>
                <a:ea typeface="나눔바른고딕" panose="020B0603020101020101" pitchFamily="50" charset="-127"/>
              </a:rPr>
              <a:t>(Object Detection)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431657"/>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저장된</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이미지로부터 객체 검출</a:t>
            </a:r>
            <a:endParaRPr lang="en-US" altLang="ko-KR" dirty="0">
              <a:latin typeface="나눔바른고딕" panose="020B0603020101020101" pitchFamily="50" charset="-127"/>
              <a:ea typeface="나눔바른고딕" panose="020B0603020101020101" pitchFamily="50" charset="-127"/>
            </a:endParaRPr>
          </a:p>
        </p:txBody>
      </p:sp>
      <p:grpSp>
        <p:nvGrpSpPr>
          <p:cNvPr id="12" name="그룹 11">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4"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16"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18" name="직사각형 17">
            <a:extLst>
              <a:ext uri="{FF2B5EF4-FFF2-40B4-BE49-F238E27FC236}">
                <a16:creationId xmlns:a16="http://schemas.microsoft.com/office/drawing/2014/main" id="{77ED74D9-3D4A-508A-E766-AE9FD65CBEB2}"/>
              </a:ext>
            </a:extLst>
          </p:cNvPr>
          <p:cNvSpPr/>
          <p:nvPr/>
        </p:nvSpPr>
        <p:spPr>
          <a:xfrm>
            <a:off x="838198" y="2117938"/>
            <a:ext cx="9768842" cy="1200329"/>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r>
              <a:rPr lang="en-US" altLang="ko-KR" dirty="0" err="1">
                <a:solidFill>
                  <a:srgbClr val="96F936"/>
                </a:solidFill>
                <a:latin typeface="Consolas"/>
                <a:ea typeface="맑은 고딕"/>
              </a:rPr>
              <a:t>ubuntu@ubuntu-machine</a:t>
            </a:r>
            <a:r>
              <a:rPr lang="en-US" altLang="ko-KR" dirty="0">
                <a:solidFill>
                  <a:schemeClr val="bg1"/>
                </a:solidFill>
                <a:latin typeface="Consolas"/>
                <a:ea typeface="맑은 고딕"/>
              </a:rPr>
              <a:t>:</a:t>
            </a:r>
            <a:r>
              <a:rPr lang="en-US" altLang="ko-KR" dirty="0">
                <a:solidFill>
                  <a:srgbClr val="7AB0E3"/>
                </a:solidFill>
                <a:latin typeface="Consolas"/>
                <a:ea typeface="맑은 고딕"/>
              </a:rPr>
              <a:t>~/</a:t>
            </a:r>
            <a:r>
              <a:rPr lang="en-US" altLang="ko-KR" dirty="0" err="1">
                <a:solidFill>
                  <a:srgbClr val="7AB0E3"/>
                </a:solidFill>
                <a:latin typeface="Consolas"/>
                <a:ea typeface="맑은 고딕"/>
              </a:rPr>
              <a:t>SmartX</a:t>
            </a:r>
            <a:r>
              <a:rPr lang="en-US" altLang="ko-KR" dirty="0">
                <a:solidFill>
                  <a:srgbClr val="7AB0E3"/>
                </a:solidFill>
                <a:latin typeface="Consolas"/>
                <a:ea typeface="맑은 고딕"/>
              </a:rPr>
              <a:t>-Mini/</a:t>
            </a:r>
            <a:r>
              <a:rPr lang="en-US" altLang="ko-KR" dirty="0" err="1">
                <a:solidFill>
                  <a:srgbClr val="7AB0E3"/>
                </a:solidFill>
                <a:latin typeface="Consolas"/>
                <a:ea typeface="맑은 고딕"/>
              </a:rPr>
              <a:t>AiX_CAMP</a:t>
            </a:r>
            <a:r>
              <a:rPr lang="en-US" altLang="ko-KR" dirty="0">
                <a:solidFill>
                  <a:srgbClr val="7AB0E3"/>
                </a:solidFill>
                <a:latin typeface="Consolas"/>
                <a:ea typeface="맑은 고딕"/>
              </a:rPr>
              <a:t>/</a:t>
            </a:r>
            <a:r>
              <a:rPr lang="en-US" altLang="ko-KR" dirty="0" err="1">
                <a:solidFill>
                  <a:srgbClr val="7AB0E3"/>
                </a:solidFill>
                <a:latin typeface="Consolas"/>
                <a:ea typeface="맑은 고딕"/>
              </a:rPr>
              <a:t>object_detection</a:t>
            </a:r>
            <a:r>
              <a:rPr lang="en-US" altLang="ko-KR" dirty="0">
                <a:solidFill>
                  <a:srgbClr val="7AB0E3"/>
                </a:solidFill>
                <a:latin typeface="Consolas"/>
                <a:ea typeface="맑은 고딕"/>
              </a:rPr>
              <a:t>$ </a:t>
            </a:r>
            <a:r>
              <a:rPr lang="en-US" altLang="ko-KR" dirty="0">
                <a:solidFill>
                  <a:schemeClr val="bg1"/>
                </a:solidFill>
                <a:latin typeface="Consolas"/>
                <a:ea typeface="맑은 고딕"/>
              </a:rPr>
              <a:t>python3</a:t>
            </a:r>
            <a:r>
              <a:rPr lang="ko-KR" altLang="en-US" dirty="0">
                <a:solidFill>
                  <a:schemeClr val="bg1"/>
                </a:solidFill>
                <a:latin typeface="Consolas"/>
                <a:ea typeface="맑은 고딕"/>
              </a:rPr>
              <a:t> </a:t>
            </a:r>
            <a:r>
              <a:rPr lang="en-US" altLang="ko-KR" dirty="0">
                <a:solidFill>
                  <a:schemeClr val="bg1"/>
                </a:solidFill>
                <a:latin typeface="Consolas"/>
                <a:ea typeface="맑은 고딕"/>
              </a:rPr>
              <a:t>img_object_detection.py</a:t>
            </a:r>
            <a:r>
              <a:rPr lang="ko-KR" altLang="en-US" dirty="0">
                <a:solidFill>
                  <a:schemeClr val="bg1"/>
                </a:solidFill>
                <a:latin typeface="Consolas"/>
                <a:ea typeface="맑은 고딕"/>
              </a:rPr>
              <a:t> </a:t>
            </a:r>
            <a:r>
              <a:rPr lang="en-US" altLang="ko-KR" dirty="0">
                <a:solidFill>
                  <a:schemeClr val="bg1"/>
                </a:solidFill>
                <a:latin typeface="Consolas"/>
                <a:ea typeface="맑은 고딕"/>
              </a:rPr>
              <a:t>–-</a:t>
            </a:r>
            <a:r>
              <a:rPr lang="en-US" altLang="ko-KR" dirty="0" err="1">
                <a:solidFill>
                  <a:schemeClr val="bg1"/>
                </a:solidFill>
                <a:latin typeface="Consolas"/>
                <a:ea typeface="맑은 고딕"/>
              </a:rPr>
              <a:t>img_path</a:t>
            </a:r>
            <a:r>
              <a:rPr lang="en-US" altLang="ko-KR" dirty="0">
                <a:solidFill>
                  <a:schemeClr val="bg1"/>
                </a:solidFill>
                <a:latin typeface="Consolas"/>
                <a:ea typeface="맑은 고딕"/>
              </a:rPr>
              <a:t> {</a:t>
            </a:r>
            <a:r>
              <a:rPr lang="ko-KR" altLang="en-US" dirty="0">
                <a:solidFill>
                  <a:schemeClr val="bg1"/>
                </a:solidFill>
                <a:latin typeface="Consolas"/>
                <a:ea typeface="맑은 고딕"/>
              </a:rPr>
              <a:t>원하는 이미지 경로</a:t>
            </a:r>
            <a:r>
              <a:rPr lang="en-US" altLang="ko-KR" dirty="0">
                <a:solidFill>
                  <a:schemeClr val="bg1"/>
                </a:solidFill>
                <a:latin typeface="Consolas"/>
                <a:ea typeface="맑은 고딕"/>
              </a:rPr>
              <a:t>}</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img_path</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인자로 특징점을 검출할 이미지 경로를 입력</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가능</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기본값은</a:t>
            </a:r>
            <a:r>
              <a:rPr lang="da-DK" altLang="ko-KR" dirty="0">
                <a:solidFill>
                  <a:srgbClr val="96F936"/>
                </a:solidFill>
                <a:latin typeface="Consolas" panose="020B0609020204030204" pitchFamily="49" charset="0"/>
              </a:rPr>
              <a:t> </a:t>
            </a:r>
            <a:r>
              <a:rPr lang="en-US" altLang="ko-KR" dirty="0">
                <a:solidFill>
                  <a:srgbClr val="96F936"/>
                </a:solidFill>
                <a:latin typeface="Consolas" panose="020B0609020204030204" pitchFamily="49" charset="0"/>
              </a:rPr>
              <a:t>../dataset/objects/dog_bicycle.jpg</a:t>
            </a:r>
            <a:r>
              <a:rPr lang="ko-KR" altLang="en-US" dirty="0">
                <a:solidFill>
                  <a:srgbClr val="96F936"/>
                </a:solidFill>
                <a:latin typeface="Consolas" panose="020B0609020204030204" pitchFamily="49" charset="0"/>
              </a:rPr>
              <a:t> </a:t>
            </a:r>
            <a:endParaRPr lang="en-US" altLang="ko-KR" dirty="0">
              <a:solidFill>
                <a:schemeClr val="bg1"/>
              </a:solidFill>
              <a:latin typeface="Consolas" panose="020B0609020204030204" pitchFamily="49" charset="0"/>
            </a:endParaRPr>
          </a:p>
        </p:txBody>
      </p:sp>
      <p:grpSp>
        <p:nvGrpSpPr>
          <p:cNvPr id="3" name="그룹 2"/>
          <p:cNvGrpSpPr/>
          <p:nvPr/>
        </p:nvGrpSpPr>
        <p:grpSpPr>
          <a:xfrm>
            <a:off x="1798318" y="3387364"/>
            <a:ext cx="7995896" cy="3204834"/>
            <a:chOff x="838198" y="3468063"/>
            <a:chExt cx="7995896" cy="3204834"/>
          </a:xfrm>
        </p:grpSpPr>
        <p:pic>
          <p:nvPicPr>
            <p:cNvPr id="22" name="Image" descr="Image">
              <a:extLst>
                <a:ext uri="{FF2B5EF4-FFF2-40B4-BE49-F238E27FC236}">
                  <a16:creationId xmlns:a16="http://schemas.microsoft.com/office/drawing/2014/main" id="{13120E27-E86D-0B87-B3CC-3A0503DF3FBA}"/>
                </a:ext>
              </a:extLst>
            </p:cNvPr>
            <p:cNvPicPr>
              <a:picLocks noChangeAspect="1"/>
            </p:cNvPicPr>
            <p:nvPr/>
          </p:nvPicPr>
          <p:blipFill>
            <a:blip r:embed="rId3"/>
            <a:stretch>
              <a:fillRect/>
            </a:stretch>
          </p:blipFill>
          <p:spPr>
            <a:xfrm>
              <a:off x="5049156" y="3468063"/>
              <a:ext cx="3784938" cy="3204834"/>
            </a:xfrm>
            <a:prstGeom prst="rect">
              <a:avLst/>
            </a:prstGeom>
            <a:ln w="12700" cap="flat">
              <a:noFill/>
              <a:miter lim="400000"/>
            </a:ln>
            <a:effectLst/>
          </p:spPr>
        </p:pic>
        <p:pic>
          <p:nvPicPr>
            <p:cNvPr id="23" name="dog_bicycle.jpg" descr="dog_bicycle.jpg">
              <a:extLst>
                <a:ext uri="{FF2B5EF4-FFF2-40B4-BE49-F238E27FC236}">
                  <a16:creationId xmlns:a16="http://schemas.microsoft.com/office/drawing/2014/main" id="{777F9A2B-0823-7B41-C8A3-02FD8E36E71C}"/>
                </a:ext>
              </a:extLst>
            </p:cNvPr>
            <p:cNvPicPr>
              <a:picLocks noChangeAspect="1"/>
            </p:cNvPicPr>
            <p:nvPr/>
          </p:nvPicPr>
          <p:blipFill>
            <a:blip r:embed="rId4"/>
            <a:stretch>
              <a:fillRect/>
            </a:stretch>
          </p:blipFill>
          <p:spPr>
            <a:xfrm>
              <a:off x="838198" y="3519769"/>
              <a:ext cx="3964140" cy="2973106"/>
            </a:xfrm>
            <a:prstGeom prst="rect">
              <a:avLst/>
            </a:prstGeom>
            <a:ln w="12700">
              <a:miter lim="400000"/>
            </a:ln>
          </p:spPr>
        </p:pic>
        <p:sp>
          <p:nvSpPr>
            <p:cNvPr id="24" name="TextBox 23">
              <a:extLst>
                <a:ext uri="{FF2B5EF4-FFF2-40B4-BE49-F238E27FC236}">
                  <a16:creationId xmlns:a16="http://schemas.microsoft.com/office/drawing/2014/main" id="{8306DE09-DA83-9D2B-FDF6-8BC41DC4B002}"/>
                </a:ext>
              </a:extLst>
            </p:cNvPr>
            <p:cNvSpPr txBox="1"/>
            <p:nvPr/>
          </p:nvSpPr>
          <p:spPr>
            <a:xfrm>
              <a:off x="5696857" y="4368800"/>
              <a:ext cx="798286" cy="369332"/>
            </a:xfrm>
            <a:prstGeom prst="rect">
              <a:avLst/>
            </a:prstGeom>
            <a:solidFill>
              <a:schemeClr val="tx1"/>
            </a:solidFill>
          </p:spPr>
          <p:txBody>
            <a:bodyPr wrap="square" rtlCol="0">
              <a:spAutoFit/>
            </a:bodyPr>
            <a:lstStyle/>
            <a:p>
              <a:pPr algn="ctr"/>
              <a:r>
                <a:rPr lang="en-US" altLang="ko-KR" dirty="0">
                  <a:solidFill>
                    <a:schemeClr val="bg1"/>
                  </a:solidFill>
                </a:rPr>
                <a:t>dog</a:t>
              </a:r>
              <a:endParaRPr lang="ko-KR" altLang="en-US" dirty="0">
                <a:solidFill>
                  <a:schemeClr val="bg1"/>
                </a:solidFill>
              </a:endParaRPr>
            </a:p>
          </p:txBody>
        </p:sp>
        <p:sp>
          <p:nvSpPr>
            <p:cNvPr id="25" name="TextBox 24">
              <a:extLst>
                <a:ext uri="{FF2B5EF4-FFF2-40B4-BE49-F238E27FC236}">
                  <a16:creationId xmlns:a16="http://schemas.microsoft.com/office/drawing/2014/main" id="{5D2D9AF6-86CD-48E7-7DF1-7678E1D84A98}"/>
                </a:ext>
              </a:extLst>
            </p:cNvPr>
            <p:cNvSpPr txBox="1"/>
            <p:nvPr/>
          </p:nvSpPr>
          <p:spPr>
            <a:xfrm>
              <a:off x="7605485" y="4553466"/>
              <a:ext cx="798286" cy="369332"/>
            </a:xfrm>
            <a:prstGeom prst="rect">
              <a:avLst/>
            </a:prstGeom>
            <a:solidFill>
              <a:schemeClr val="tx1"/>
            </a:solidFill>
          </p:spPr>
          <p:txBody>
            <a:bodyPr wrap="square" rtlCol="0">
              <a:spAutoFit/>
            </a:bodyPr>
            <a:lstStyle/>
            <a:p>
              <a:pPr algn="ctr"/>
              <a:r>
                <a:rPr lang="en-US" altLang="ko-KR" dirty="0">
                  <a:solidFill>
                    <a:schemeClr val="bg1"/>
                  </a:solidFill>
                </a:rPr>
                <a:t>car</a:t>
              </a:r>
              <a:endParaRPr lang="ko-KR" altLang="en-US" dirty="0">
                <a:solidFill>
                  <a:schemeClr val="bg1"/>
                </a:solidFill>
              </a:endParaRPr>
            </a:p>
          </p:txBody>
        </p:sp>
      </p:grpSp>
      <p:sp>
        <p:nvSpPr>
          <p:cNvPr id="5" name="TextBox 4">
            <a:extLst>
              <a:ext uri="{FF2B5EF4-FFF2-40B4-BE49-F238E27FC236}">
                <a16:creationId xmlns:a16="http://schemas.microsoft.com/office/drawing/2014/main" id="{BA6515F5-0398-C983-63E3-62543218F29D}"/>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- 4</a:t>
            </a:r>
            <a:r>
              <a:rPr lang="en-US" altLang="ko-KR" b="1" dirty="0">
                <a:latin typeface="Times New Roman"/>
                <a:ea typeface="맑은 고딕"/>
                <a:cs typeface="Times New Roman"/>
              </a:rPr>
              <a:t>3</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776391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객체 검출</a:t>
            </a:r>
            <a:r>
              <a:rPr lang="en-US" altLang="ko-KR" sz="3600" dirty="0">
                <a:latin typeface="나눔바른고딕" panose="020B0603020101020101" pitchFamily="50" charset="-127"/>
                <a:ea typeface="나눔바른고딕" panose="020B0603020101020101" pitchFamily="50" charset="-127"/>
              </a:rPr>
              <a:t>(Object Detection)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431657"/>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err="1">
                <a:latin typeface="나눔바른고딕" panose="020B0603020101020101" pitchFamily="50" charset="-127"/>
                <a:ea typeface="나눔바른고딕" panose="020B0603020101020101" pitchFamily="50" charset="-127"/>
              </a:rPr>
              <a:t>Youtube</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영상에서 객체 검출</a:t>
            </a:r>
            <a:endParaRPr lang="en-US" altLang="ko-KR" dirty="0">
              <a:latin typeface="나눔바른고딕" panose="020B0603020101020101" pitchFamily="50" charset="-127"/>
              <a:ea typeface="나눔바른고딕" panose="020B0603020101020101" pitchFamily="50" charset="-127"/>
            </a:endParaRPr>
          </a:p>
        </p:txBody>
      </p:sp>
      <p:grpSp>
        <p:nvGrpSpPr>
          <p:cNvPr id="12" name="그룹 11">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4"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16"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13" name="직사각형 12">
            <a:extLst>
              <a:ext uri="{FF2B5EF4-FFF2-40B4-BE49-F238E27FC236}">
                <a16:creationId xmlns:a16="http://schemas.microsoft.com/office/drawing/2014/main" id="{77ED74D9-3D4A-508A-E766-AE9FD65CBEB2}"/>
              </a:ext>
            </a:extLst>
          </p:cNvPr>
          <p:cNvSpPr/>
          <p:nvPr/>
        </p:nvSpPr>
        <p:spPr>
          <a:xfrm>
            <a:off x="1149094" y="2116309"/>
            <a:ext cx="9503666" cy="923330"/>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object_detection</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youtube_object_detection.py</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youtube_url</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원하는 영상 경로</a:t>
            </a:r>
            <a:r>
              <a:rPr lang="en-US" altLang="ko-KR" dirty="0">
                <a:solidFill>
                  <a:schemeClr val="bg1"/>
                </a:solidFill>
                <a:latin typeface="Consolas" panose="020B0609020204030204" pitchFamily="49" charset="0"/>
              </a:rPr>
              <a:t>}</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youtube_url</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인자로 원하는 </a:t>
            </a:r>
            <a:r>
              <a:rPr lang="en-US" altLang="ko-KR" dirty="0" err="1">
                <a:solidFill>
                  <a:srgbClr val="96F936"/>
                </a:solidFill>
                <a:latin typeface="Consolas" panose="020B0609020204030204" pitchFamily="49" charset="0"/>
              </a:rPr>
              <a:t>Youtube</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영상</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선택</a:t>
            </a:r>
            <a:endParaRPr lang="en-US" altLang="ko-KR" dirty="0">
              <a:solidFill>
                <a:srgbClr val="96F936"/>
              </a:solidFill>
              <a:latin typeface="Consolas" panose="020B0609020204030204" pitchFamily="49" charset="0"/>
            </a:endParaRPr>
          </a:p>
        </p:txBody>
      </p:sp>
      <p:pic>
        <p:nvPicPr>
          <p:cNvPr id="17" name="그림 16">
            <a:extLst>
              <a:ext uri="{FF2B5EF4-FFF2-40B4-BE49-F238E27FC236}">
                <a16:creationId xmlns:a16="http://schemas.microsoft.com/office/drawing/2014/main" id="{22699ACA-42B3-6E65-D0CD-3766D940CDE6}"/>
              </a:ext>
            </a:extLst>
          </p:cNvPr>
          <p:cNvPicPr>
            <a:picLocks noChangeAspect="1"/>
          </p:cNvPicPr>
          <p:nvPr/>
        </p:nvPicPr>
        <p:blipFill>
          <a:blip r:embed="rId3"/>
          <a:stretch>
            <a:fillRect/>
          </a:stretch>
        </p:blipFill>
        <p:spPr>
          <a:xfrm>
            <a:off x="3125258" y="3137027"/>
            <a:ext cx="5551338" cy="3429000"/>
          </a:xfrm>
          <a:prstGeom prst="rect">
            <a:avLst/>
          </a:prstGeom>
        </p:spPr>
      </p:pic>
      <p:sp>
        <p:nvSpPr>
          <p:cNvPr id="4" name="TextBox 3">
            <a:extLst>
              <a:ext uri="{FF2B5EF4-FFF2-40B4-BE49-F238E27FC236}">
                <a16:creationId xmlns:a16="http://schemas.microsoft.com/office/drawing/2014/main" id="{E4579797-CC27-CFED-2DA6-A1308ADEDD9D}"/>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- 4</a:t>
            </a:r>
            <a:r>
              <a:rPr lang="en-US" altLang="ko-KR" b="1" dirty="0">
                <a:latin typeface="Times New Roman"/>
                <a:ea typeface="맑은 고딕"/>
                <a:cs typeface="Times New Roman"/>
              </a:rPr>
              <a:t>4</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10535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객체 검출</a:t>
            </a:r>
            <a:r>
              <a:rPr lang="en-US" altLang="ko-KR" sz="3600" dirty="0">
                <a:latin typeface="나눔바른고딕" panose="020B0603020101020101" pitchFamily="50" charset="-127"/>
                <a:ea typeface="나눔바른고딕" panose="020B0603020101020101" pitchFamily="50" charset="-127"/>
              </a:rPr>
              <a:t>(Object Detection)</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3053144"/>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Pi Camera </a:t>
            </a:r>
            <a:r>
              <a:rPr lang="ko-KR" altLang="en-US" dirty="0">
                <a:latin typeface="나눔바른고딕" panose="020B0603020101020101" pitchFamily="50" charset="-127"/>
                <a:ea typeface="나눔바른고딕" panose="020B0603020101020101" pitchFamily="50" charset="-127"/>
              </a:rPr>
              <a:t>영상에서 객체 검출</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ko-KR" altLang="en-US" sz="1600" dirty="0">
                <a:solidFill>
                  <a:prstClr val="black"/>
                </a:solidFill>
                <a:latin typeface="나눔바른고딕" panose="020B0603020101020101" pitchFamily="50" charset="-127"/>
                <a:ea typeface="나눔바른고딕" panose="020B0603020101020101" pitchFamily="50" charset="-127"/>
              </a:rPr>
              <a:t>위에서 만들어 놓은 </a:t>
            </a:r>
            <a:r>
              <a:rPr lang="en-US" altLang="ko-KR" sz="1600" dirty="0">
                <a:solidFill>
                  <a:prstClr val="black"/>
                </a:solidFill>
                <a:latin typeface="나눔바른고딕" panose="020B0603020101020101" pitchFamily="50" charset="-127"/>
                <a:ea typeface="나눔바른고딕" panose="020B0603020101020101" pitchFamily="50" charset="-127"/>
              </a:rPr>
              <a:t>Zookeeper</a:t>
            </a:r>
            <a:r>
              <a:rPr lang="ko-KR" altLang="en-US" sz="1600" dirty="0">
                <a:solidFill>
                  <a:prstClr val="black"/>
                </a:solidFill>
                <a:latin typeface="나눔바른고딕" panose="020B0603020101020101" pitchFamily="50" charset="-127"/>
                <a:ea typeface="나눔바른고딕" panose="020B0603020101020101" pitchFamily="50" charset="-127"/>
              </a:rPr>
              <a:t>와 </a:t>
            </a:r>
            <a:r>
              <a:rPr lang="en-US" altLang="ko-KR" sz="1600" dirty="0">
                <a:solidFill>
                  <a:prstClr val="black"/>
                </a:solidFill>
                <a:latin typeface="나눔바른고딕" panose="020B0603020101020101" pitchFamily="50" charset="-127"/>
                <a:ea typeface="나눔바른고딕" panose="020B0603020101020101" pitchFamily="50" charset="-127"/>
              </a:rPr>
              <a:t>Broker</a:t>
            </a:r>
            <a:r>
              <a:rPr lang="ko-KR" altLang="en-US" sz="1600" dirty="0">
                <a:solidFill>
                  <a:prstClr val="black"/>
                </a:solidFill>
                <a:latin typeface="나눔바른고딕" panose="020B0603020101020101" pitchFamily="50" charset="-127"/>
                <a:ea typeface="나눔바른고딕" panose="020B0603020101020101" pitchFamily="50" charset="-127"/>
              </a:rPr>
              <a:t>가 </a:t>
            </a:r>
            <a:r>
              <a:rPr lang="en-US" altLang="ko-KR" sz="1600" dirty="0">
                <a:solidFill>
                  <a:prstClr val="black"/>
                </a:solidFill>
                <a:latin typeface="나눔바른고딕" panose="020B0603020101020101" pitchFamily="50" charset="-127"/>
                <a:ea typeface="나눔바른고딕" panose="020B0603020101020101" pitchFamily="50" charset="-127"/>
              </a:rPr>
              <a:t>NUC</a:t>
            </a:r>
            <a:r>
              <a:rPr lang="ko-KR" altLang="en-US" sz="1600" dirty="0">
                <a:solidFill>
                  <a:prstClr val="black"/>
                </a:solidFill>
                <a:latin typeface="나눔바른고딕" panose="020B0603020101020101" pitchFamily="50" charset="-127"/>
                <a:ea typeface="나눔바른고딕" panose="020B0603020101020101" pitchFamily="50" charset="-127"/>
              </a:rPr>
              <a:t>에 켜져 있는 상태에서 진행</a:t>
            </a: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en-US" altLang="ko-KR" sz="1600" dirty="0">
                <a:solidFill>
                  <a:prstClr val="black"/>
                </a:solidFill>
                <a:latin typeface="나눔바른고딕" panose="020B0603020101020101" pitchFamily="50" charset="-127"/>
                <a:ea typeface="나눔바른고딕" panose="020B0603020101020101" pitchFamily="50" charset="-127"/>
              </a:rPr>
              <a:t>NUC</a:t>
            </a:r>
            <a:r>
              <a:rPr lang="ko-KR" altLang="en-US" sz="1600" dirty="0">
                <a:solidFill>
                  <a:prstClr val="black"/>
                </a:solidFill>
                <a:latin typeface="나눔바른고딕" panose="020B0603020101020101" pitchFamily="50" charset="-127"/>
                <a:ea typeface="나눔바른고딕" panose="020B0603020101020101" pitchFamily="50" charset="-127"/>
              </a:rPr>
              <a:t>에서</a:t>
            </a:r>
            <a:r>
              <a:rPr lang="en-US" altLang="ko-KR" sz="1600" dirty="0">
                <a:solidFill>
                  <a:prstClr val="black"/>
                </a:solidFill>
                <a:latin typeface="나눔바른고딕" panose="020B0603020101020101" pitchFamily="50" charset="-127"/>
                <a:ea typeface="나눔바른고딕" panose="020B0603020101020101" pitchFamily="50" charset="-127"/>
              </a:rPr>
              <a:t> </a:t>
            </a:r>
            <a:r>
              <a:rPr lang="ko-KR" altLang="en-US" sz="1600" dirty="0">
                <a:solidFill>
                  <a:prstClr val="black"/>
                </a:solidFill>
                <a:latin typeface="나눔바른고딕" panose="020B0603020101020101" pitchFamily="50" charset="-127"/>
                <a:ea typeface="나눔바른고딕" panose="020B0603020101020101" pitchFamily="50" charset="-127"/>
              </a:rPr>
              <a:t>비디오를 받아 객체 검출</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grpSp>
        <p:nvGrpSpPr>
          <p:cNvPr id="21" name="그룹 20">
            <a:extLst>
              <a:ext uri="{FF2B5EF4-FFF2-40B4-BE49-F238E27FC236}">
                <a16:creationId xmlns:a16="http://schemas.microsoft.com/office/drawing/2014/main" id="{DDC1B5C8-DBCE-3650-9186-28A90C45A018}"/>
              </a:ext>
            </a:extLst>
          </p:cNvPr>
          <p:cNvGrpSpPr/>
          <p:nvPr/>
        </p:nvGrpSpPr>
        <p:grpSpPr>
          <a:xfrm>
            <a:off x="10196301" y="4242435"/>
            <a:ext cx="1709928" cy="1286426"/>
            <a:chOff x="9500783" y="72231"/>
            <a:chExt cx="2581136" cy="1921058"/>
          </a:xfrm>
        </p:grpSpPr>
        <p:pic>
          <p:nvPicPr>
            <p:cNvPr id="22"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3"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grpSp>
        <p:nvGrpSpPr>
          <p:cNvPr id="24" name="그룹 23">
            <a:extLst>
              <a:ext uri="{FF2B5EF4-FFF2-40B4-BE49-F238E27FC236}">
                <a16:creationId xmlns:a16="http://schemas.microsoft.com/office/drawing/2014/main" id="{02DC2D9D-0184-2885-2C4A-0AC1D92ADF38}"/>
              </a:ext>
            </a:extLst>
          </p:cNvPr>
          <p:cNvGrpSpPr/>
          <p:nvPr/>
        </p:nvGrpSpPr>
        <p:grpSpPr>
          <a:xfrm>
            <a:off x="10195560" y="2348192"/>
            <a:ext cx="1709928" cy="1221849"/>
            <a:chOff x="9303656" y="72231"/>
            <a:chExt cx="2778263" cy="2315290"/>
          </a:xfrm>
        </p:grpSpPr>
        <p:sp>
          <p:nvSpPr>
            <p:cNvPr id="25"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26" name="그림 25"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13" name="직사각형 12">
            <a:extLst>
              <a:ext uri="{FF2B5EF4-FFF2-40B4-BE49-F238E27FC236}">
                <a16:creationId xmlns:a16="http://schemas.microsoft.com/office/drawing/2014/main" id="{7B9053CE-8909-61B9-7C5B-B1B0836A957F}"/>
              </a:ext>
            </a:extLst>
          </p:cNvPr>
          <p:cNvSpPr/>
          <p:nvPr/>
        </p:nvSpPr>
        <p:spPr>
          <a:xfrm>
            <a:off x="1066798" y="4407027"/>
            <a:ext cx="9128762" cy="923330"/>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object_detection</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 </a:t>
            </a:r>
          </a:p>
          <a:p>
            <a:r>
              <a:rPr lang="en-US" altLang="ko-KR" dirty="0">
                <a:solidFill>
                  <a:schemeClr val="bg1"/>
                </a:solidFill>
                <a:latin typeface="Consolas" panose="020B0609020204030204" pitchFamily="49" charset="0"/>
              </a:rPr>
              <a:t>video_object_detection.py --topic {Kafka Topic}</a:t>
            </a:r>
          </a:p>
          <a:p>
            <a:pPr algn="r"/>
            <a:r>
              <a:rPr lang="en-US" altLang="ko-KR" dirty="0">
                <a:solidFill>
                  <a:srgbClr val="96F936"/>
                </a:solidFill>
                <a:latin typeface="Consolas" panose="020B0609020204030204" pitchFamily="49" charset="0"/>
              </a:rPr>
              <a:t>--topic </a:t>
            </a:r>
            <a:r>
              <a:rPr lang="ko-KR" altLang="en-US" dirty="0">
                <a:solidFill>
                  <a:srgbClr val="96F936"/>
                </a:solidFill>
                <a:latin typeface="Consolas" panose="020B0609020204030204" pitchFamily="49" charset="0"/>
              </a:rPr>
              <a:t>인자로 발행할 </a:t>
            </a:r>
            <a:r>
              <a:rPr lang="en-US" altLang="ko-KR" dirty="0">
                <a:solidFill>
                  <a:srgbClr val="96F936"/>
                </a:solidFill>
                <a:latin typeface="Consolas" panose="020B0609020204030204" pitchFamily="49" charset="0"/>
              </a:rPr>
              <a:t>Kafka topic</a:t>
            </a:r>
            <a:r>
              <a:rPr lang="ko-KR" altLang="en-US" dirty="0">
                <a:solidFill>
                  <a:srgbClr val="96F936"/>
                </a:solidFill>
                <a:latin typeface="Consolas" panose="020B0609020204030204" pitchFamily="49" charset="0"/>
              </a:rPr>
              <a:t>을 설정</a:t>
            </a:r>
            <a:endParaRPr lang="en-US" altLang="ko-KR" dirty="0">
              <a:solidFill>
                <a:srgbClr val="96F936"/>
              </a:solidFill>
              <a:latin typeface="Consolas" panose="020B0609020204030204" pitchFamily="49" charset="0"/>
            </a:endParaRPr>
          </a:p>
        </p:txBody>
      </p:sp>
      <p:sp>
        <p:nvSpPr>
          <p:cNvPr id="16" name="직사각형 15">
            <a:extLst>
              <a:ext uri="{FF2B5EF4-FFF2-40B4-BE49-F238E27FC236}">
                <a16:creationId xmlns:a16="http://schemas.microsoft.com/office/drawing/2014/main" id="{B5A6B58B-D382-850E-F39B-54226A5321F2}"/>
              </a:ext>
            </a:extLst>
          </p:cNvPr>
          <p:cNvSpPr/>
          <p:nvPr/>
        </p:nvSpPr>
        <p:spPr>
          <a:xfrm>
            <a:off x="1066798" y="2440363"/>
            <a:ext cx="9128762" cy="147732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kafka_transmission</a:t>
            </a:r>
            <a:r>
              <a:rPr lang="en-US" altLang="ko-KR" dirty="0">
                <a:solidFill>
                  <a:schemeClr val="bg1"/>
                </a:solidFill>
                <a:latin typeface="Consolas" panose="020B0609020204030204" pitchFamily="49" charset="0"/>
              </a:rPr>
              <a:t>​ </a:t>
            </a: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kafka_transmission</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python3 video_producer.py --topic {Kafka Topic}</a:t>
            </a:r>
          </a:p>
          <a:p>
            <a:pPr algn="r"/>
            <a:r>
              <a:rPr lang="en-US" altLang="ko-KR" dirty="0">
                <a:solidFill>
                  <a:srgbClr val="96F936"/>
                </a:solidFill>
                <a:latin typeface="Consolas" panose="020B0609020204030204" pitchFamily="49" charset="0"/>
              </a:rPr>
              <a:t>--topic </a:t>
            </a:r>
            <a:r>
              <a:rPr lang="ko-KR" altLang="en-US" dirty="0">
                <a:solidFill>
                  <a:srgbClr val="96F936"/>
                </a:solidFill>
                <a:latin typeface="Consolas" panose="020B0609020204030204" pitchFamily="49" charset="0"/>
              </a:rPr>
              <a:t>인자로 발행할 </a:t>
            </a:r>
            <a:r>
              <a:rPr lang="en-US" altLang="ko-KR" dirty="0">
                <a:solidFill>
                  <a:srgbClr val="96F936"/>
                </a:solidFill>
                <a:latin typeface="Consolas" panose="020B0609020204030204" pitchFamily="49" charset="0"/>
              </a:rPr>
              <a:t>Kafka topic</a:t>
            </a:r>
            <a:r>
              <a:rPr lang="ko-KR" altLang="en-US" dirty="0">
                <a:solidFill>
                  <a:srgbClr val="96F936"/>
                </a:solidFill>
                <a:latin typeface="Consolas" panose="020B0609020204030204" pitchFamily="49" charset="0"/>
              </a:rPr>
              <a:t>을 설정</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생략할 시 전에 만든 </a:t>
            </a:r>
            <a:r>
              <a:rPr lang="en-US" altLang="ko-KR" dirty="0">
                <a:solidFill>
                  <a:srgbClr val="96F936"/>
                </a:solidFill>
                <a:latin typeface="Consolas" panose="020B0609020204030204" pitchFamily="49" charset="0"/>
              </a:rPr>
              <a:t>"pi-video" </a:t>
            </a:r>
            <a:r>
              <a:rPr lang="ko-KR" altLang="en-US" dirty="0">
                <a:solidFill>
                  <a:srgbClr val="96F936"/>
                </a:solidFill>
                <a:latin typeface="Consolas" panose="020B0609020204030204" pitchFamily="49" charset="0"/>
              </a:rPr>
              <a:t>토픽을 사용</a:t>
            </a:r>
            <a:r>
              <a:rPr lang="en-US" altLang="ko-KR" dirty="0">
                <a:solidFill>
                  <a:srgbClr val="96F936"/>
                </a:solidFill>
                <a:latin typeface="Consolas" panose="020B0609020204030204" pitchFamily="49" charset="0"/>
              </a:rPr>
              <a:t> </a:t>
            </a:r>
            <a:endParaRPr lang="en-US" altLang="ko-KR"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DD80E995-D490-77DE-36D8-FD0E9FCDBCA3}"/>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- 4</a:t>
            </a:r>
            <a:r>
              <a:rPr lang="en-US" altLang="ko-KR" b="1" dirty="0">
                <a:latin typeface="Times New Roman"/>
                <a:ea typeface="맑은 고딕"/>
                <a:cs typeface="Times New Roman"/>
              </a:rPr>
              <a:t>5</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807279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스타일</a:t>
            </a:r>
            <a:r>
              <a:rPr lang="en-US" altLang="ko-KR" sz="3600" dirty="0">
                <a:latin typeface="나눔바른고딕" panose="020B0603020101020101" pitchFamily="50" charset="-127"/>
                <a:ea typeface="나눔바른고딕" panose="020B0603020101020101" pitchFamily="50" charset="-127"/>
              </a:rPr>
              <a:t> </a:t>
            </a:r>
            <a:r>
              <a:rPr lang="ko-KR" altLang="en-US" sz="3600" dirty="0">
                <a:latin typeface="나눔바른고딕" panose="020B0603020101020101" pitchFamily="50" charset="-127"/>
                <a:ea typeface="나눔바른고딕" panose="020B0603020101020101" pitchFamily="50" charset="-127"/>
              </a:rPr>
              <a:t>변환</a:t>
            </a:r>
            <a:r>
              <a:rPr lang="en-US" altLang="ko-KR" sz="3600" dirty="0">
                <a:latin typeface="나눔바른고딕" panose="020B0603020101020101" pitchFamily="50" charset="-127"/>
                <a:ea typeface="나눔바른고딕" panose="020B0603020101020101" pitchFamily="50" charset="-127"/>
              </a:rPr>
              <a:t>(Style Transfer)</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1052596"/>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Python package </a:t>
            </a:r>
            <a:r>
              <a:rPr lang="ko-KR" altLang="en-US" dirty="0">
                <a:latin typeface="나눔바른고딕" panose="020B0603020101020101" pitchFamily="50" charset="-127"/>
                <a:ea typeface="나눔바른고딕" panose="020B0603020101020101" pitchFamily="50" charset="-127"/>
              </a:rPr>
              <a:t>설치</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모델 다운로드</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ko-KR" altLang="en-US" sz="1600" dirty="0">
                <a:solidFill>
                  <a:prstClr val="black"/>
                </a:solidFill>
                <a:latin typeface="나눔바른고딕" panose="020B0603020101020101" pitchFamily="50" charset="-127"/>
                <a:ea typeface="나눔바른고딕" panose="020B0603020101020101" pitchFamily="50" charset="-127"/>
              </a:rPr>
              <a:t>미리</a:t>
            </a:r>
            <a:r>
              <a:rPr lang="en-US" altLang="ko-KR" sz="1600" dirty="0">
                <a:solidFill>
                  <a:prstClr val="black"/>
                </a:solidFill>
                <a:latin typeface="나눔바른고딕" panose="020B0603020101020101" pitchFamily="50" charset="-127"/>
                <a:ea typeface="나눔바른고딕" panose="020B0603020101020101" pitchFamily="50" charset="-127"/>
              </a:rPr>
              <a:t> </a:t>
            </a:r>
            <a:r>
              <a:rPr lang="ko-KR" altLang="en-US" sz="1600" dirty="0">
                <a:solidFill>
                  <a:prstClr val="black"/>
                </a:solidFill>
                <a:latin typeface="나눔바른고딕" panose="020B0603020101020101" pitchFamily="50" charset="-127"/>
                <a:ea typeface="나눔바른고딕" panose="020B0603020101020101" pitchFamily="50" charset="-127"/>
              </a:rPr>
              <a:t>스타일이 학습된 모델들을 다운받아 사용</a:t>
            </a: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fr-FR" altLang="ko-KR" sz="1400" dirty="0">
                <a:latin typeface="나눔바른고딕" panose="020B0603020101020101" pitchFamily="50" charset="-127"/>
                <a:ea typeface="나눔바른고딕" panose="020B0603020101020101" pitchFamily="50" charset="-127"/>
              </a:rPr>
              <a:t>https://www.dropbox.com/sh/2z3hyrewinnmubf/AACUAazQxfKpiMBzjHUVXFRDa --content-disp</a:t>
            </a:r>
            <a:r>
              <a:rPr lang="fr-FR" altLang="ko-KR" sz="1400" dirty="0"/>
              <a:t>osition</a:t>
            </a:r>
          </a:p>
        </p:txBody>
      </p:sp>
      <p:grpSp>
        <p:nvGrpSpPr>
          <p:cNvPr id="12" name="그룹 11">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4"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16"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18" name="직사각형 17">
            <a:extLst>
              <a:ext uri="{FF2B5EF4-FFF2-40B4-BE49-F238E27FC236}">
                <a16:creationId xmlns:a16="http://schemas.microsoft.com/office/drawing/2014/main" id="{DD65A186-9063-BFED-6E04-CD700FF60B73}"/>
              </a:ext>
            </a:extLst>
          </p:cNvPr>
          <p:cNvSpPr/>
          <p:nvPr/>
        </p:nvSpPr>
        <p:spPr>
          <a:xfrm>
            <a:off x="838200" y="2835595"/>
            <a:ext cx="10619232" cy="2031325"/>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style_transfer</a:t>
            </a:r>
            <a:endParaRPr lang="en-US" altLang="ko-KR" dirty="0">
              <a:solidFill>
                <a:schemeClr val="bg1"/>
              </a:solidFill>
              <a:latin typeface="Consolas" panose="020B0609020204030204" pitchFamily="49" charset="0"/>
            </a:endParaRP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style_transfer</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wget</a:t>
            </a:r>
            <a:r>
              <a:rPr lang="en-US" altLang="ko-KR" dirty="0">
                <a:solidFill>
                  <a:schemeClr val="bg1"/>
                </a:solidFill>
                <a:latin typeface="Consolas" panose="020B0609020204030204" pitchFamily="49" charset="0"/>
              </a:rPr>
              <a:t> </a:t>
            </a:r>
          </a:p>
          <a:p>
            <a:r>
              <a:rPr lang="fr-FR" altLang="ko-KR" dirty="0">
                <a:solidFill>
                  <a:schemeClr val="bg1"/>
                </a:solidFill>
                <a:latin typeface="Consolas" panose="020B0609020204030204" pitchFamily="49" charset="0"/>
              </a:rPr>
              <a:t>https://www.dropbox.com/sh/2z3hyrewinnmubf/AACUAazQxfKpiMBzjHUVXFRDa --content-dis</a:t>
            </a:r>
          </a:p>
          <a:p>
            <a:r>
              <a:rPr lang="fr-FR" altLang="ko-KR" dirty="0">
                <a:solidFill>
                  <a:schemeClr val="bg1"/>
                </a:solidFill>
                <a:latin typeface="Consolas" panose="020B0609020204030204" pitchFamily="49" charset="0"/>
              </a:rPr>
              <a:t>position</a:t>
            </a: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style_transfer</a:t>
            </a:r>
            <a:r>
              <a:rPr lang="en-US" altLang="ko-KR" dirty="0">
                <a:solidFill>
                  <a:srgbClr val="7AB0E3"/>
                </a:solidFill>
                <a:latin typeface="Consolas" panose="020B0609020204030204" pitchFamily="49" charset="0"/>
              </a:rPr>
              <a:t>$</a:t>
            </a:r>
            <a:r>
              <a:rPr lang="fr-FR"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mkdir</a:t>
            </a:r>
            <a:r>
              <a:rPr lang="en-US" altLang="ko-KR" dirty="0">
                <a:solidFill>
                  <a:schemeClr val="bg1"/>
                </a:solidFill>
                <a:latin typeface="Consolas" panose="020B0609020204030204" pitchFamily="49" charset="0"/>
              </a:rPr>
              <a:t> models</a:t>
            </a:r>
          </a:p>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style_transfer</a:t>
            </a:r>
            <a:r>
              <a:rPr lang="en-US" altLang="ko-KR" dirty="0">
                <a:solidFill>
                  <a:srgbClr val="7AB0E3"/>
                </a:solidFill>
                <a:latin typeface="Consolas" panose="020B0609020204030204" pitchFamily="49" charset="0"/>
              </a:rPr>
              <a:t>$</a:t>
            </a:r>
            <a:r>
              <a:rPr lang="fr-FR" altLang="ko-KR" dirty="0">
                <a:solidFill>
                  <a:schemeClr val="bg1"/>
                </a:solidFill>
                <a:latin typeface="Consolas" panose="020B0609020204030204" pitchFamily="49" charset="0"/>
              </a:rPr>
              <a:t> </a:t>
            </a:r>
          </a:p>
          <a:p>
            <a:r>
              <a:rPr lang="en-US" altLang="ko-KR" dirty="0">
                <a:solidFill>
                  <a:schemeClr val="bg1"/>
                </a:solidFill>
                <a:latin typeface="Consolas" panose="020B0609020204030204" pitchFamily="49" charset="0"/>
              </a:rPr>
              <a:t>unzip models.zip -d ./models</a:t>
            </a:r>
          </a:p>
        </p:txBody>
      </p:sp>
      <p:sp>
        <p:nvSpPr>
          <p:cNvPr id="4" name="TextBox 3">
            <a:extLst>
              <a:ext uri="{FF2B5EF4-FFF2-40B4-BE49-F238E27FC236}">
                <a16:creationId xmlns:a16="http://schemas.microsoft.com/office/drawing/2014/main" id="{BB5B349E-9FF5-74AC-408B-E12DF3A85859}"/>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- 4</a:t>
            </a:r>
            <a:r>
              <a:rPr lang="en-US" altLang="ko-KR" b="1" dirty="0">
                <a:latin typeface="Times New Roman"/>
                <a:ea typeface="맑은 고딕"/>
                <a:cs typeface="Times New Roman"/>
              </a:rPr>
              <a:t>6</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818144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스타일</a:t>
            </a:r>
            <a:r>
              <a:rPr lang="en-US" altLang="ko-KR" sz="3600" dirty="0">
                <a:latin typeface="나눔바른고딕" panose="020B0603020101020101" pitchFamily="50" charset="-127"/>
                <a:ea typeface="나눔바른고딕" panose="020B0603020101020101" pitchFamily="50" charset="-127"/>
              </a:rPr>
              <a:t> </a:t>
            </a:r>
            <a:r>
              <a:rPr lang="ko-KR" altLang="en-US" sz="3600" dirty="0">
                <a:latin typeface="나눔바른고딕" panose="020B0603020101020101" pitchFamily="50" charset="-127"/>
                <a:ea typeface="나눔바른고딕" panose="020B0603020101020101" pitchFamily="50" charset="-127"/>
              </a:rPr>
              <a:t>변환</a:t>
            </a:r>
            <a:r>
              <a:rPr lang="en-US" altLang="ko-KR" sz="3600" dirty="0">
                <a:latin typeface="나눔바른고딕" panose="020B0603020101020101" pitchFamily="50" charset="-127"/>
                <a:ea typeface="나눔바른고딕" panose="020B0603020101020101" pitchFamily="50" charset="-127"/>
              </a:rPr>
              <a:t>(Style Transfer)</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431657"/>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이미지</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스타일 변환</a:t>
            </a:r>
            <a:endParaRPr lang="en-US" altLang="ko-KR" dirty="0">
              <a:latin typeface="나눔바른고딕" panose="020B0603020101020101" pitchFamily="50" charset="-127"/>
              <a:ea typeface="나눔바른고딕" panose="020B0603020101020101" pitchFamily="50" charset="-127"/>
            </a:endParaRPr>
          </a:p>
        </p:txBody>
      </p:sp>
      <p:grpSp>
        <p:nvGrpSpPr>
          <p:cNvPr id="12" name="그룹 11">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4"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16"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8" name="직사각형 7">
            <a:extLst>
              <a:ext uri="{FF2B5EF4-FFF2-40B4-BE49-F238E27FC236}">
                <a16:creationId xmlns:a16="http://schemas.microsoft.com/office/drawing/2014/main" id="{77ED74D9-3D4A-508A-E766-AE9FD65CBEB2}"/>
              </a:ext>
            </a:extLst>
          </p:cNvPr>
          <p:cNvSpPr/>
          <p:nvPr/>
        </p:nvSpPr>
        <p:spPr>
          <a:xfrm>
            <a:off x="1121398" y="2145896"/>
            <a:ext cx="10372610" cy="1754326"/>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style_transfer</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img_style_transfer.py --</a:t>
            </a:r>
            <a:r>
              <a:rPr lang="en-US" altLang="ko-KR" dirty="0" err="1">
                <a:solidFill>
                  <a:schemeClr val="bg1"/>
                </a:solidFill>
                <a:latin typeface="Consolas" panose="020B0609020204030204" pitchFamily="49" charset="0"/>
              </a:rPr>
              <a:t>img_path</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원하는 이미지 경로</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style_path</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원하는 스타일 학습된 모델 경로</a:t>
            </a:r>
            <a:r>
              <a:rPr lang="en-US" altLang="ko-KR" dirty="0">
                <a:solidFill>
                  <a:schemeClr val="bg1"/>
                </a:solidFill>
                <a:latin typeface="Consolas" panose="020B0609020204030204" pitchFamily="49" charset="0"/>
              </a:rPr>
              <a:t>}	     </a:t>
            </a: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img_path</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옵션으로 스타일 변환할 이미지 경로를 변경 가능</a:t>
            </a:r>
            <a:r>
              <a:rPr lang="en-US" altLang="ko-KR" dirty="0">
                <a:solidFill>
                  <a:srgbClr val="96F936"/>
                </a:solidFill>
                <a:latin typeface="Consolas" panose="020B0609020204030204" pitchFamily="49" charset="0"/>
              </a:rPr>
              <a:t> </a:t>
            </a:r>
          </a:p>
          <a:p>
            <a:pPr algn="r"/>
            <a:r>
              <a:rPr lang="ko-KR" altLang="en-US" dirty="0">
                <a:solidFill>
                  <a:srgbClr val="96F936"/>
                </a:solidFill>
                <a:latin typeface="Consolas" panose="020B0609020204030204" pitchFamily="49" charset="0"/>
              </a:rPr>
              <a:t>기본적으로 </a:t>
            </a:r>
            <a:r>
              <a:rPr lang="en-US" altLang="ko-KR" dirty="0">
                <a:solidFill>
                  <a:srgbClr val="96F936"/>
                </a:solidFill>
                <a:latin typeface="Consolas" panose="020B0609020204030204" pitchFamily="49" charset="0"/>
              </a:rPr>
              <a:t>../dataset/objects/dog_bicycle.jpg</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style_path</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옵션으로 적용할 스타일이 학습된 모델을 선택할 수 있음</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기본적으로 </a:t>
            </a:r>
            <a:r>
              <a:rPr lang="en-US" altLang="ko-KR" dirty="0">
                <a:solidFill>
                  <a:srgbClr val="96F936"/>
                </a:solidFill>
                <a:latin typeface="Consolas" panose="020B0609020204030204" pitchFamily="49" charset="0"/>
              </a:rPr>
              <a:t>./models/</a:t>
            </a:r>
            <a:r>
              <a:rPr lang="en-US" altLang="ko-KR" dirty="0" err="1">
                <a:solidFill>
                  <a:srgbClr val="96F936"/>
                </a:solidFill>
                <a:latin typeface="Consolas" panose="020B0609020204030204" pitchFamily="49" charset="0"/>
              </a:rPr>
              <a:t>mosaic.onnx</a:t>
            </a:r>
            <a:endParaRPr lang="ko-KR" altLang="en-US" dirty="0">
              <a:solidFill>
                <a:srgbClr val="96F936"/>
              </a:solidFill>
              <a:latin typeface="Consolas" panose="020B0609020204030204" pitchFamily="49" charset="0"/>
            </a:endParaRPr>
          </a:p>
        </p:txBody>
      </p:sp>
      <p:pic>
        <p:nvPicPr>
          <p:cNvPr id="9" name="Image" descr="Image">
            <a:extLst>
              <a:ext uri="{FF2B5EF4-FFF2-40B4-BE49-F238E27FC236}">
                <a16:creationId xmlns:a16="http://schemas.microsoft.com/office/drawing/2014/main" id="{8CB08EC5-19BB-258B-3EB7-066DB7A0987A}"/>
              </a:ext>
            </a:extLst>
          </p:cNvPr>
          <p:cNvPicPr>
            <a:picLocks noChangeAspect="1"/>
          </p:cNvPicPr>
          <p:nvPr/>
        </p:nvPicPr>
        <p:blipFill>
          <a:blip r:embed="rId3"/>
          <a:stretch>
            <a:fillRect/>
          </a:stretch>
        </p:blipFill>
        <p:spPr>
          <a:xfrm>
            <a:off x="1213102" y="4280356"/>
            <a:ext cx="2489367" cy="1717275"/>
          </a:xfrm>
          <a:prstGeom prst="rect">
            <a:avLst/>
          </a:prstGeom>
          <a:ln w="12700" cap="flat">
            <a:noFill/>
            <a:miter lim="400000"/>
          </a:ln>
          <a:effectLst/>
        </p:spPr>
      </p:pic>
      <p:pic>
        <p:nvPicPr>
          <p:cNvPr id="10" name="고흐_별밤.jpg" descr="고흐_별밤.jpg">
            <a:extLst>
              <a:ext uri="{FF2B5EF4-FFF2-40B4-BE49-F238E27FC236}">
                <a16:creationId xmlns:a16="http://schemas.microsoft.com/office/drawing/2014/main" id="{4142851F-E26D-99C4-121C-01A6CAE7739C}"/>
              </a:ext>
            </a:extLst>
          </p:cNvPr>
          <p:cNvPicPr>
            <a:picLocks noChangeAspect="1"/>
          </p:cNvPicPr>
          <p:nvPr/>
        </p:nvPicPr>
        <p:blipFill>
          <a:blip r:embed="rId4"/>
          <a:stretch>
            <a:fillRect/>
          </a:stretch>
        </p:blipFill>
        <p:spPr>
          <a:xfrm>
            <a:off x="3828042" y="4280356"/>
            <a:ext cx="2747640" cy="1717275"/>
          </a:xfrm>
          <a:prstGeom prst="rect">
            <a:avLst/>
          </a:prstGeom>
          <a:ln w="12700" cap="flat">
            <a:noFill/>
            <a:miter lim="400000"/>
          </a:ln>
          <a:effectLst/>
        </p:spPr>
      </p:pic>
      <p:pic>
        <p:nvPicPr>
          <p:cNvPr id="11" name="모자이크.jpg" descr="모자이크.jpg">
            <a:extLst>
              <a:ext uri="{FF2B5EF4-FFF2-40B4-BE49-F238E27FC236}">
                <a16:creationId xmlns:a16="http://schemas.microsoft.com/office/drawing/2014/main" id="{A73EFD44-AF1E-2206-3F73-A4CA4B736E89}"/>
              </a:ext>
            </a:extLst>
          </p:cNvPr>
          <p:cNvPicPr>
            <a:picLocks noChangeAspect="1"/>
          </p:cNvPicPr>
          <p:nvPr/>
        </p:nvPicPr>
        <p:blipFill>
          <a:blip r:embed="rId5"/>
          <a:stretch>
            <a:fillRect/>
          </a:stretch>
        </p:blipFill>
        <p:spPr>
          <a:xfrm>
            <a:off x="6701255" y="4280356"/>
            <a:ext cx="2064243" cy="1717275"/>
          </a:xfrm>
          <a:prstGeom prst="rect">
            <a:avLst/>
          </a:prstGeom>
          <a:ln w="12700" cap="flat">
            <a:noFill/>
            <a:miter lim="400000"/>
          </a:ln>
          <a:effectLst/>
        </p:spPr>
      </p:pic>
      <p:pic>
        <p:nvPicPr>
          <p:cNvPr id="13" name="우디니.jpg" descr="우디니.jpg">
            <a:extLst>
              <a:ext uri="{FF2B5EF4-FFF2-40B4-BE49-F238E27FC236}">
                <a16:creationId xmlns:a16="http://schemas.microsoft.com/office/drawing/2014/main" id="{0492FADB-EB16-7731-ACA4-7BDD434D4C25}"/>
              </a:ext>
            </a:extLst>
          </p:cNvPr>
          <p:cNvPicPr>
            <a:picLocks noChangeAspect="1"/>
          </p:cNvPicPr>
          <p:nvPr/>
        </p:nvPicPr>
        <p:blipFill>
          <a:blip r:embed="rId6"/>
          <a:stretch>
            <a:fillRect/>
          </a:stretch>
        </p:blipFill>
        <p:spPr>
          <a:xfrm>
            <a:off x="9097524" y="4027274"/>
            <a:ext cx="1930866" cy="1933014"/>
          </a:xfrm>
          <a:prstGeom prst="rect">
            <a:avLst/>
          </a:prstGeom>
          <a:ln w="12700" cap="flat">
            <a:noFill/>
            <a:miter lim="400000"/>
          </a:ln>
          <a:effectLst/>
        </p:spPr>
      </p:pic>
      <p:sp>
        <p:nvSpPr>
          <p:cNvPr id="17" name="TextBox 16">
            <a:extLst>
              <a:ext uri="{FF2B5EF4-FFF2-40B4-BE49-F238E27FC236}">
                <a16:creationId xmlns:a16="http://schemas.microsoft.com/office/drawing/2014/main" id="{ECA3ECA2-E3EA-DA5F-43CE-441516E1B2F7}"/>
              </a:ext>
            </a:extLst>
          </p:cNvPr>
          <p:cNvSpPr txBox="1"/>
          <p:nvPr/>
        </p:nvSpPr>
        <p:spPr>
          <a:xfrm>
            <a:off x="1672117" y="6179457"/>
            <a:ext cx="1571336" cy="369332"/>
          </a:xfrm>
          <a:prstGeom prst="rect">
            <a:avLst/>
          </a:prstGeom>
          <a:noFill/>
        </p:spPr>
        <p:txBody>
          <a:bodyPr wrap="square" rtlCol="0">
            <a:spAutoFit/>
          </a:bodyPr>
          <a:lstStyle/>
          <a:p>
            <a:pPr algn="ctr"/>
            <a:r>
              <a:rPr lang="en-US" altLang="ko-KR" dirty="0"/>
              <a:t>wave*.</a:t>
            </a:r>
            <a:r>
              <a:rPr lang="en-US" altLang="ko-KR" dirty="0" err="1"/>
              <a:t>onnx</a:t>
            </a:r>
            <a:endParaRPr lang="ko-KR" altLang="en-US" dirty="0"/>
          </a:p>
        </p:txBody>
      </p:sp>
      <p:sp>
        <p:nvSpPr>
          <p:cNvPr id="19" name="TextBox 18">
            <a:extLst>
              <a:ext uri="{FF2B5EF4-FFF2-40B4-BE49-F238E27FC236}">
                <a16:creationId xmlns:a16="http://schemas.microsoft.com/office/drawing/2014/main" id="{2B829CE8-51FE-8363-4E38-71E81B185564}"/>
              </a:ext>
            </a:extLst>
          </p:cNvPr>
          <p:cNvSpPr txBox="1"/>
          <p:nvPr/>
        </p:nvSpPr>
        <p:spPr>
          <a:xfrm>
            <a:off x="4416194" y="6179457"/>
            <a:ext cx="1571336" cy="369332"/>
          </a:xfrm>
          <a:prstGeom prst="rect">
            <a:avLst/>
          </a:prstGeom>
          <a:noFill/>
        </p:spPr>
        <p:txBody>
          <a:bodyPr wrap="square" rtlCol="0">
            <a:spAutoFit/>
          </a:bodyPr>
          <a:lstStyle/>
          <a:p>
            <a:pPr algn="ctr"/>
            <a:r>
              <a:rPr lang="en-US" altLang="ko-KR" dirty="0"/>
              <a:t>starry*.</a:t>
            </a:r>
            <a:r>
              <a:rPr lang="en-US" altLang="ko-KR" dirty="0" err="1"/>
              <a:t>onnx</a:t>
            </a:r>
            <a:endParaRPr lang="ko-KR" altLang="en-US" dirty="0"/>
          </a:p>
        </p:txBody>
      </p:sp>
      <p:sp>
        <p:nvSpPr>
          <p:cNvPr id="20" name="TextBox 19">
            <a:extLst>
              <a:ext uri="{FF2B5EF4-FFF2-40B4-BE49-F238E27FC236}">
                <a16:creationId xmlns:a16="http://schemas.microsoft.com/office/drawing/2014/main" id="{8D8A0CA0-D56A-7A42-675C-94DCAD7647C3}"/>
              </a:ext>
            </a:extLst>
          </p:cNvPr>
          <p:cNvSpPr txBox="1"/>
          <p:nvPr/>
        </p:nvSpPr>
        <p:spPr>
          <a:xfrm>
            <a:off x="6947708" y="6179457"/>
            <a:ext cx="1571336" cy="369332"/>
          </a:xfrm>
          <a:prstGeom prst="rect">
            <a:avLst/>
          </a:prstGeom>
          <a:noFill/>
        </p:spPr>
        <p:txBody>
          <a:bodyPr wrap="square" rtlCol="0">
            <a:spAutoFit/>
          </a:bodyPr>
          <a:lstStyle/>
          <a:p>
            <a:pPr algn="ctr"/>
            <a:r>
              <a:rPr lang="en-US" altLang="ko-KR" dirty="0"/>
              <a:t>mosaic*.</a:t>
            </a:r>
            <a:r>
              <a:rPr lang="en-US" altLang="ko-KR" dirty="0" err="1"/>
              <a:t>onnx</a:t>
            </a:r>
            <a:endParaRPr lang="ko-KR" altLang="en-US" dirty="0"/>
          </a:p>
        </p:txBody>
      </p:sp>
      <p:sp>
        <p:nvSpPr>
          <p:cNvPr id="21" name="TextBox 20">
            <a:extLst>
              <a:ext uri="{FF2B5EF4-FFF2-40B4-BE49-F238E27FC236}">
                <a16:creationId xmlns:a16="http://schemas.microsoft.com/office/drawing/2014/main" id="{788258F3-EE0E-AF47-47AB-50CD98B7A940}"/>
              </a:ext>
            </a:extLst>
          </p:cNvPr>
          <p:cNvSpPr txBox="1"/>
          <p:nvPr/>
        </p:nvSpPr>
        <p:spPr>
          <a:xfrm>
            <a:off x="9277289" y="6179457"/>
            <a:ext cx="1571336" cy="369332"/>
          </a:xfrm>
          <a:prstGeom prst="rect">
            <a:avLst/>
          </a:prstGeom>
          <a:noFill/>
        </p:spPr>
        <p:txBody>
          <a:bodyPr wrap="square" rtlCol="0">
            <a:spAutoFit/>
          </a:bodyPr>
          <a:lstStyle/>
          <a:p>
            <a:pPr algn="ctr"/>
            <a:r>
              <a:rPr lang="en-US" altLang="ko-KR" dirty="0" err="1"/>
              <a:t>udnei</a:t>
            </a:r>
            <a:r>
              <a:rPr lang="en-US" altLang="ko-KR" dirty="0"/>
              <a:t>*.</a:t>
            </a:r>
            <a:r>
              <a:rPr lang="en-US" altLang="ko-KR" dirty="0" err="1"/>
              <a:t>onnx</a:t>
            </a:r>
            <a:endParaRPr lang="ko-KR" altLang="en-US" dirty="0"/>
          </a:p>
        </p:txBody>
      </p:sp>
      <p:sp>
        <p:nvSpPr>
          <p:cNvPr id="4" name="TextBox 3">
            <a:extLst>
              <a:ext uri="{FF2B5EF4-FFF2-40B4-BE49-F238E27FC236}">
                <a16:creationId xmlns:a16="http://schemas.microsoft.com/office/drawing/2014/main" id="{5F73198B-7448-8B95-BBFE-8A7A4B4DCB53}"/>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- 4</a:t>
            </a:r>
            <a:r>
              <a:rPr lang="en-US" altLang="ko-KR" b="1" dirty="0">
                <a:latin typeface="Times New Roman"/>
                <a:ea typeface="맑은 고딕"/>
                <a:cs typeface="Times New Roman"/>
              </a:rPr>
              <a:t>7</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921851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스타일</a:t>
            </a:r>
            <a:r>
              <a:rPr lang="en-US" altLang="ko-KR" sz="3600" dirty="0">
                <a:latin typeface="나눔바른고딕" panose="020B0603020101020101" pitchFamily="50" charset="-127"/>
                <a:ea typeface="나눔바른고딕" panose="020B0603020101020101" pitchFamily="50" charset="-127"/>
              </a:rPr>
              <a:t> </a:t>
            </a:r>
            <a:r>
              <a:rPr lang="ko-KR" altLang="en-US" sz="3600" dirty="0">
                <a:latin typeface="나눔바른고딕" panose="020B0603020101020101" pitchFamily="50" charset="-127"/>
                <a:ea typeface="나눔바른고딕" panose="020B0603020101020101" pitchFamily="50" charset="-127"/>
              </a:rPr>
              <a:t>변환</a:t>
            </a:r>
            <a:r>
              <a:rPr lang="en-US" altLang="ko-KR" sz="3600" dirty="0">
                <a:latin typeface="나눔바른고딕" panose="020B0603020101020101" pitchFamily="50" charset="-127"/>
                <a:ea typeface="나눔바른고딕" panose="020B0603020101020101" pitchFamily="50" charset="-127"/>
              </a:rPr>
              <a:t>(Style Transfer)</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431657"/>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저장된</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이미지 스타일 변환 결과</a:t>
            </a:r>
            <a:endParaRPr lang="en-US" altLang="ko-KR" dirty="0">
              <a:latin typeface="나눔바른고딕" panose="020B0603020101020101" pitchFamily="50" charset="-127"/>
              <a:ea typeface="나눔바른고딕" panose="020B0603020101020101" pitchFamily="50" charset="-127"/>
            </a:endParaRPr>
          </a:p>
        </p:txBody>
      </p:sp>
      <p:pic>
        <p:nvPicPr>
          <p:cNvPr id="18" name="Image" descr="Image">
            <a:extLst>
              <a:ext uri="{FF2B5EF4-FFF2-40B4-BE49-F238E27FC236}">
                <a16:creationId xmlns:a16="http://schemas.microsoft.com/office/drawing/2014/main" id="{72C74F51-B152-8B91-B842-AEC52920B78E}"/>
              </a:ext>
            </a:extLst>
          </p:cNvPr>
          <p:cNvPicPr>
            <a:picLocks noChangeAspect="1"/>
          </p:cNvPicPr>
          <p:nvPr/>
        </p:nvPicPr>
        <p:blipFill>
          <a:blip r:embed="rId2"/>
          <a:stretch>
            <a:fillRect/>
          </a:stretch>
        </p:blipFill>
        <p:spPr>
          <a:xfrm>
            <a:off x="1323104" y="2129599"/>
            <a:ext cx="2407311" cy="2030783"/>
          </a:xfrm>
          <a:prstGeom prst="rect">
            <a:avLst/>
          </a:prstGeom>
          <a:ln w="12700" cap="flat">
            <a:noFill/>
            <a:miter lim="400000"/>
          </a:ln>
          <a:effectLst/>
        </p:spPr>
      </p:pic>
      <p:sp>
        <p:nvSpPr>
          <p:cNvPr id="22" name="TextBox 21">
            <a:extLst>
              <a:ext uri="{FF2B5EF4-FFF2-40B4-BE49-F238E27FC236}">
                <a16:creationId xmlns:a16="http://schemas.microsoft.com/office/drawing/2014/main" id="{01638E68-99C9-4CCA-E16F-0EFB292FF49E}"/>
              </a:ext>
            </a:extLst>
          </p:cNvPr>
          <p:cNvSpPr txBox="1"/>
          <p:nvPr/>
        </p:nvSpPr>
        <p:spPr>
          <a:xfrm>
            <a:off x="1717861" y="4203948"/>
            <a:ext cx="1617796" cy="369332"/>
          </a:xfrm>
          <a:prstGeom prst="rect">
            <a:avLst/>
          </a:prstGeom>
          <a:noFill/>
        </p:spPr>
        <p:txBody>
          <a:bodyPr wrap="square" rtlCol="0">
            <a:spAutoFit/>
          </a:bodyPr>
          <a:lstStyle/>
          <a:p>
            <a:pPr algn="ctr"/>
            <a:r>
              <a:rPr lang="ko-KR" altLang="en-US" dirty="0">
                <a:latin typeface="나눔바른고딕" panose="020B0603020101020101" pitchFamily="50" charset="-127"/>
                <a:ea typeface="나눔바른고딕" panose="020B0603020101020101" pitchFamily="50" charset="-127"/>
              </a:rPr>
              <a:t>원본 이미지</a:t>
            </a:r>
          </a:p>
        </p:txBody>
      </p:sp>
      <p:pic>
        <p:nvPicPr>
          <p:cNvPr id="23" name="Image" descr="Image">
            <a:extLst>
              <a:ext uri="{FF2B5EF4-FFF2-40B4-BE49-F238E27FC236}">
                <a16:creationId xmlns:a16="http://schemas.microsoft.com/office/drawing/2014/main" id="{55B70F75-C286-2F93-9FAF-B929F04F5741}"/>
              </a:ext>
            </a:extLst>
          </p:cNvPr>
          <p:cNvPicPr>
            <a:picLocks noChangeAspect="1"/>
          </p:cNvPicPr>
          <p:nvPr/>
        </p:nvPicPr>
        <p:blipFill>
          <a:blip r:embed="rId3"/>
          <a:stretch>
            <a:fillRect/>
          </a:stretch>
        </p:blipFill>
        <p:spPr>
          <a:xfrm>
            <a:off x="6198120" y="1636304"/>
            <a:ext cx="2398373" cy="2030784"/>
          </a:xfrm>
          <a:prstGeom prst="rect">
            <a:avLst/>
          </a:prstGeom>
          <a:ln w="12700" cap="flat">
            <a:noFill/>
            <a:miter lim="400000"/>
          </a:ln>
          <a:effectLst/>
        </p:spPr>
      </p:pic>
      <p:pic>
        <p:nvPicPr>
          <p:cNvPr id="24" name="Image" descr="Image">
            <a:extLst>
              <a:ext uri="{FF2B5EF4-FFF2-40B4-BE49-F238E27FC236}">
                <a16:creationId xmlns:a16="http://schemas.microsoft.com/office/drawing/2014/main" id="{5E622013-5CD9-AA15-689C-7091F4A6BD7D}"/>
              </a:ext>
            </a:extLst>
          </p:cNvPr>
          <p:cNvPicPr>
            <a:picLocks noChangeAspect="1"/>
          </p:cNvPicPr>
          <p:nvPr/>
        </p:nvPicPr>
        <p:blipFill>
          <a:blip r:embed="rId4"/>
          <a:stretch>
            <a:fillRect/>
          </a:stretch>
        </p:blipFill>
        <p:spPr>
          <a:xfrm>
            <a:off x="8794248" y="1647726"/>
            <a:ext cx="2398374" cy="2030784"/>
          </a:xfrm>
          <a:prstGeom prst="rect">
            <a:avLst/>
          </a:prstGeom>
          <a:ln w="12700" cap="flat">
            <a:noFill/>
            <a:miter lim="400000"/>
          </a:ln>
          <a:effectLst/>
        </p:spPr>
      </p:pic>
      <p:pic>
        <p:nvPicPr>
          <p:cNvPr id="25" name="Image" descr="Image">
            <a:extLst>
              <a:ext uri="{FF2B5EF4-FFF2-40B4-BE49-F238E27FC236}">
                <a16:creationId xmlns:a16="http://schemas.microsoft.com/office/drawing/2014/main" id="{43381656-DE65-00E9-CD5F-1BFF3D8C7AEB}"/>
              </a:ext>
            </a:extLst>
          </p:cNvPr>
          <p:cNvPicPr>
            <a:picLocks noChangeAspect="1"/>
          </p:cNvPicPr>
          <p:nvPr/>
        </p:nvPicPr>
        <p:blipFill>
          <a:blip r:embed="rId5"/>
          <a:stretch>
            <a:fillRect/>
          </a:stretch>
        </p:blipFill>
        <p:spPr>
          <a:xfrm>
            <a:off x="6198120" y="4009288"/>
            <a:ext cx="2398375" cy="2030785"/>
          </a:xfrm>
          <a:prstGeom prst="rect">
            <a:avLst/>
          </a:prstGeom>
          <a:ln w="12700" cap="flat">
            <a:noFill/>
            <a:miter lim="400000"/>
          </a:ln>
          <a:effectLst/>
        </p:spPr>
      </p:pic>
      <p:pic>
        <p:nvPicPr>
          <p:cNvPr id="26" name="Image" descr="Image">
            <a:extLst>
              <a:ext uri="{FF2B5EF4-FFF2-40B4-BE49-F238E27FC236}">
                <a16:creationId xmlns:a16="http://schemas.microsoft.com/office/drawing/2014/main" id="{FE60DA52-E6EF-2A2D-6D80-5337752B57FF}"/>
              </a:ext>
            </a:extLst>
          </p:cNvPr>
          <p:cNvPicPr>
            <a:picLocks noChangeAspect="1"/>
          </p:cNvPicPr>
          <p:nvPr/>
        </p:nvPicPr>
        <p:blipFill>
          <a:blip r:embed="rId6"/>
          <a:stretch>
            <a:fillRect/>
          </a:stretch>
        </p:blipFill>
        <p:spPr>
          <a:xfrm>
            <a:off x="8794249" y="4009289"/>
            <a:ext cx="2398373" cy="2030784"/>
          </a:xfrm>
          <a:prstGeom prst="rect">
            <a:avLst/>
          </a:prstGeom>
          <a:ln w="12700" cap="flat">
            <a:noFill/>
            <a:miter lim="400000"/>
          </a:ln>
          <a:effectLst/>
        </p:spPr>
      </p:pic>
      <p:sp>
        <p:nvSpPr>
          <p:cNvPr id="27" name="TextBox 26">
            <a:extLst>
              <a:ext uri="{FF2B5EF4-FFF2-40B4-BE49-F238E27FC236}">
                <a16:creationId xmlns:a16="http://schemas.microsoft.com/office/drawing/2014/main" id="{D56CA760-1C64-10BF-3F17-EB9BC92B0935}"/>
              </a:ext>
            </a:extLst>
          </p:cNvPr>
          <p:cNvSpPr txBox="1"/>
          <p:nvPr/>
        </p:nvSpPr>
        <p:spPr>
          <a:xfrm>
            <a:off x="6532068" y="3653522"/>
            <a:ext cx="1740993" cy="369332"/>
          </a:xfrm>
          <a:prstGeom prst="rect">
            <a:avLst/>
          </a:prstGeom>
          <a:noFill/>
        </p:spPr>
        <p:txBody>
          <a:bodyPr wrap="square" rtlCol="0">
            <a:spAutoFit/>
          </a:bodyPr>
          <a:lstStyle/>
          <a:p>
            <a:pPr algn="ctr"/>
            <a:r>
              <a:rPr lang="en-US" altLang="ko-KR" dirty="0"/>
              <a:t>wave150.onnx</a:t>
            </a:r>
            <a:endParaRPr lang="ko-KR" altLang="en-US" dirty="0"/>
          </a:p>
        </p:txBody>
      </p:sp>
      <p:sp>
        <p:nvSpPr>
          <p:cNvPr id="28" name="TextBox 27">
            <a:extLst>
              <a:ext uri="{FF2B5EF4-FFF2-40B4-BE49-F238E27FC236}">
                <a16:creationId xmlns:a16="http://schemas.microsoft.com/office/drawing/2014/main" id="{387371FE-2130-8894-9758-D2BCF1D6CB4C}"/>
              </a:ext>
            </a:extLst>
          </p:cNvPr>
          <p:cNvSpPr txBox="1"/>
          <p:nvPr/>
        </p:nvSpPr>
        <p:spPr>
          <a:xfrm>
            <a:off x="8611915" y="3653522"/>
            <a:ext cx="2763039" cy="369332"/>
          </a:xfrm>
          <a:prstGeom prst="rect">
            <a:avLst/>
          </a:prstGeom>
          <a:noFill/>
        </p:spPr>
        <p:txBody>
          <a:bodyPr wrap="square" rtlCol="0">
            <a:spAutoFit/>
          </a:bodyPr>
          <a:lstStyle/>
          <a:p>
            <a:pPr algn="ctr"/>
            <a:r>
              <a:rPr lang="en-US" altLang="ko-KR" dirty="0" err="1"/>
              <a:t>udnie_aggressive.onnx</a:t>
            </a:r>
            <a:endParaRPr lang="ko-KR" altLang="en-US" dirty="0"/>
          </a:p>
        </p:txBody>
      </p:sp>
      <p:sp>
        <p:nvSpPr>
          <p:cNvPr id="29" name="화살표: 오른쪽 12">
            <a:extLst>
              <a:ext uri="{FF2B5EF4-FFF2-40B4-BE49-F238E27FC236}">
                <a16:creationId xmlns:a16="http://schemas.microsoft.com/office/drawing/2014/main" id="{DB1813F6-F5CD-44AA-FA8E-2FF74EDA1E81}"/>
              </a:ext>
            </a:extLst>
          </p:cNvPr>
          <p:cNvSpPr/>
          <p:nvPr/>
        </p:nvSpPr>
        <p:spPr>
          <a:xfrm>
            <a:off x="4182471" y="2902659"/>
            <a:ext cx="1788561" cy="66180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D95B1BA-F1B1-EEF7-E51B-718778A5B5F4}"/>
              </a:ext>
            </a:extLst>
          </p:cNvPr>
          <p:cNvSpPr txBox="1"/>
          <p:nvPr/>
        </p:nvSpPr>
        <p:spPr>
          <a:xfrm>
            <a:off x="6773191" y="6040073"/>
            <a:ext cx="1499870" cy="369332"/>
          </a:xfrm>
          <a:prstGeom prst="rect">
            <a:avLst/>
          </a:prstGeom>
          <a:noFill/>
        </p:spPr>
        <p:txBody>
          <a:bodyPr wrap="square" rtlCol="0">
            <a:spAutoFit/>
          </a:bodyPr>
          <a:lstStyle/>
          <a:p>
            <a:pPr algn="ctr"/>
            <a:r>
              <a:rPr lang="en-US" altLang="ko-KR" dirty="0" err="1"/>
              <a:t>mosaic.onnx</a:t>
            </a:r>
            <a:endParaRPr lang="ko-KR" altLang="en-US" dirty="0"/>
          </a:p>
        </p:txBody>
      </p:sp>
      <p:sp>
        <p:nvSpPr>
          <p:cNvPr id="31" name="TextBox 30">
            <a:extLst>
              <a:ext uri="{FF2B5EF4-FFF2-40B4-BE49-F238E27FC236}">
                <a16:creationId xmlns:a16="http://schemas.microsoft.com/office/drawing/2014/main" id="{4140E8B3-0A3A-2348-7B28-FF9F3E3120A2}"/>
              </a:ext>
            </a:extLst>
          </p:cNvPr>
          <p:cNvSpPr txBox="1"/>
          <p:nvPr/>
        </p:nvSpPr>
        <p:spPr>
          <a:xfrm>
            <a:off x="9018872" y="6040073"/>
            <a:ext cx="1949123" cy="369332"/>
          </a:xfrm>
          <a:prstGeom prst="rect">
            <a:avLst/>
          </a:prstGeom>
          <a:noFill/>
        </p:spPr>
        <p:txBody>
          <a:bodyPr wrap="square" rtlCol="0">
            <a:spAutoFit/>
          </a:bodyPr>
          <a:lstStyle/>
          <a:p>
            <a:pPr algn="ctr"/>
            <a:r>
              <a:rPr lang="en-US" altLang="ko-KR" dirty="0"/>
              <a:t>starry150.onnx</a:t>
            </a:r>
            <a:endParaRPr lang="ko-KR" altLang="en-US" dirty="0"/>
          </a:p>
        </p:txBody>
      </p:sp>
      <p:sp>
        <p:nvSpPr>
          <p:cNvPr id="4" name="TextBox 3">
            <a:extLst>
              <a:ext uri="{FF2B5EF4-FFF2-40B4-BE49-F238E27FC236}">
                <a16:creationId xmlns:a16="http://schemas.microsoft.com/office/drawing/2014/main" id="{78426A63-3D87-1E78-3414-FB211C034758}"/>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48</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3211049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Raspberry Pi</a:t>
            </a:r>
            <a:r>
              <a:rPr lang="ko-KR" altLang="en-US" dirty="0">
                <a:latin typeface="나눔바른고딕" panose="020B0603020101020101" pitchFamily="50" charset="-127"/>
                <a:ea typeface="나눔바른고딕" panose="020B0603020101020101" pitchFamily="50" charset="-127"/>
              </a:rPr>
              <a:t>에 카메라 연결</a:t>
            </a:r>
            <a:r>
              <a:rPr lang="en-US" altLang="ko-KR" dirty="0">
                <a:latin typeface="나눔바른고딕" panose="020B0603020101020101" pitchFamily="50" charset="-127"/>
                <a:ea typeface="나눔바른고딕" panose="020B0603020101020101" pitchFamily="50" charset="-127"/>
              </a:rPr>
              <a:t>(1)</a:t>
            </a:r>
            <a:endParaRPr lang="ko-KR" altLang="en-US" dirty="0">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C3A15293-7449-D304-C420-45E5DBC5F750}"/>
              </a:ext>
            </a:extLst>
          </p:cNvPr>
          <p:cNvSpPr txBox="1"/>
          <p:nvPr/>
        </p:nvSpPr>
        <p:spPr>
          <a:xfrm>
            <a:off x="838198" y="1525854"/>
            <a:ext cx="8421916" cy="369332"/>
          </a:xfrm>
          <a:prstGeom prst="rect">
            <a:avLst/>
          </a:prstGeom>
          <a:noFill/>
        </p:spPr>
        <p:txBody>
          <a:bodyPr wrap="square" rtlCol="0">
            <a:spAutoFit/>
          </a:bodyPr>
          <a:lstStyle/>
          <a:p>
            <a:pPr marL="285750" indent="-285750">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전원이 꺼진 상태에서 </a:t>
            </a:r>
            <a:r>
              <a:rPr lang="en-US" altLang="ko-KR" dirty="0">
                <a:latin typeface="나눔바른고딕" panose="020B0603020101020101" pitchFamily="50" charset="-127"/>
                <a:ea typeface="나눔바른고딕" panose="020B0603020101020101" pitchFamily="50" charset="-127"/>
              </a:rPr>
              <a:t>Raspberry Pi</a:t>
            </a:r>
            <a:r>
              <a:rPr lang="ko-KR" altLang="en-US" dirty="0">
                <a:latin typeface="나눔바른고딕" panose="020B0603020101020101" pitchFamily="50" charset="-127"/>
                <a:ea typeface="나눔바른고딕" panose="020B0603020101020101" pitchFamily="50" charset="-127"/>
              </a:rPr>
              <a:t>에 카메라 모듈을 연결</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후 부팅</a:t>
            </a:r>
          </a:p>
        </p:txBody>
      </p:sp>
      <p:grpSp>
        <p:nvGrpSpPr>
          <p:cNvPr id="6" name="그룹 5">
            <a:extLst>
              <a:ext uri="{FF2B5EF4-FFF2-40B4-BE49-F238E27FC236}">
                <a16:creationId xmlns:a16="http://schemas.microsoft.com/office/drawing/2014/main" id="{4EC8A83B-373A-18CA-20C5-E7B6DF750D2C}"/>
              </a:ext>
            </a:extLst>
          </p:cNvPr>
          <p:cNvGrpSpPr/>
          <p:nvPr/>
        </p:nvGrpSpPr>
        <p:grpSpPr>
          <a:xfrm>
            <a:off x="3730499" y="2214054"/>
            <a:ext cx="4731001" cy="3024178"/>
            <a:chOff x="11517363" y="4984395"/>
            <a:chExt cx="9624969" cy="6152528"/>
          </a:xfrm>
        </p:grpSpPr>
        <p:pic>
          <p:nvPicPr>
            <p:cNvPr id="7" name="그림 6" descr="텍스트, 전자기기, 회로이(가) 표시된 사진&#10;&#10;자동 생성된 설명">
              <a:extLst>
                <a:ext uri="{FF2B5EF4-FFF2-40B4-BE49-F238E27FC236}">
                  <a16:creationId xmlns:a16="http://schemas.microsoft.com/office/drawing/2014/main" id="{DEEA886D-3C2E-86C6-C6A7-F949D31D3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0748298" y="5753462"/>
              <a:ext cx="6152526" cy="4614395"/>
            </a:xfrm>
            <a:prstGeom prst="rect">
              <a:avLst/>
            </a:prstGeom>
          </p:spPr>
        </p:pic>
        <p:pic>
          <p:nvPicPr>
            <p:cNvPr id="8" name="그림 7" descr="전자기기이(가) 표시된 사진&#10;&#10;자동 생성된 설명">
              <a:extLst>
                <a:ext uri="{FF2B5EF4-FFF2-40B4-BE49-F238E27FC236}">
                  <a16:creationId xmlns:a16="http://schemas.microsoft.com/office/drawing/2014/main" id="{A5D275A9-A85C-9387-B618-30AD72F728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5758870" y="5753461"/>
              <a:ext cx="6152527" cy="4614396"/>
            </a:xfrm>
            <a:prstGeom prst="rect">
              <a:avLst/>
            </a:prstGeom>
          </p:spPr>
        </p:pic>
      </p:grpSp>
      <p:grpSp>
        <p:nvGrpSpPr>
          <p:cNvPr id="13" name="그룹 12">
            <a:extLst>
              <a:ext uri="{FF2B5EF4-FFF2-40B4-BE49-F238E27FC236}">
                <a16:creationId xmlns:a16="http://schemas.microsoft.com/office/drawing/2014/main" id="{02DC2D9D-0184-2885-2C4A-0AC1D92ADF38}"/>
              </a:ext>
            </a:extLst>
          </p:cNvPr>
          <p:cNvGrpSpPr/>
          <p:nvPr/>
        </p:nvGrpSpPr>
        <p:grpSpPr>
          <a:xfrm>
            <a:off x="10067544" y="127095"/>
            <a:ext cx="2014375" cy="1317657"/>
            <a:chOff x="9303656" y="72231"/>
            <a:chExt cx="2778263" cy="2315290"/>
          </a:xfrm>
        </p:grpSpPr>
        <p:sp>
          <p:nvSpPr>
            <p:cNvPr id="14"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Pi</a:t>
              </a:r>
              <a:r>
                <a:rPr lang="ko-KR" altLang="en-US" sz="1200" dirty="0">
                  <a:solidFill>
                    <a:sysClr val="windowText" lastClr="000000"/>
                  </a:solidFill>
                </a:rPr>
                <a:t>에 키보드</a:t>
              </a:r>
              <a:r>
                <a:rPr lang="en-US" altLang="ko-KR" sz="1200" dirty="0">
                  <a:solidFill>
                    <a:sysClr val="windowText" lastClr="000000"/>
                  </a:solidFill>
                </a:rPr>
                <a:t>, </a:t>
              </a:r>
              <a:r>
                <a:rPr lang="ko-KR" altLang="en-US" sz="1200" dirty="0">
                  <a:solidFill>
                    <a:sysClr val="windowText" lastClr="000000"/>
                  </a:solidFill>
                </a:rPr>
                <a:t>마우스 연결</a:t>
              </a:r>
            </a:p>
          </p:txBody>
        </p:sp>
        <p:pic>
          <p:nvPicPr>
            <p:cNvPr id="15" name="그림 14"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5" name="TextBox 4">
            <a:extLst>
              <a:ext uri="{FF2B5EF4-FFF2-40B4-BE49-F238E27FC236}">
                <a16:creationId xmlns:a16="http://schemas.microsoft.com/office/drawing/2014/main" id="{ECF820C1-1CC8-042B-309A-EF1F7C608F50}"/>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- 4 - </a:t>
            </a:r>
            <a:endParaRPr lang="ko-KR" altLang="en-US" b="1" dirty="0">
              <a:latin typeface="Times New Roman"/>
              <a:cs typeface="Times New Roman"/>
            </a:endParaRPr>
          </a:p>
        </p:txBody>
      </p:sp>
    </p:spTree>
    <p:extLst>
      <p:ext uri="{BB962C8B-B14F-4D97-AF65-F5344CB8AC3E}">
        <p14:creationId xmlns:p14="http://schemas.microsoft.com/office/powerpoint/2010/main" val="252709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스타일</a:t>
            </a:r>
            <a:r>
              <a:rPr lang="en-US" altLang="ko-KR" sz="3600" dirty="0">
                <a:latin typeface="나눔바른고딕" panose="020B0603020101020101" pitchFamily="50" charset="-127"/>
                <a:ea typeface="나눔바른고딕" panose="020B0603020101020101" pitchFamily="50" charset="-127"/>
              </a:rPr>
              <a:t> </a:t>
            </a:r>
            <a:r>
              <a:rPr lang="ko-KR" altLang="en-US" sz="3600" dirty="0">
                <a:latin typeface="나눔바른고딕" panose="020B0603020101020101" pitchFamily="50" charset="-127"/>
                <a:ea typeface="나눔바른고딕" panose="020B0603020101020101" pitchFamily="50" charset="-127"/>
              </a:rPr>
              <a:t>변환</a:t>
            </a:r>
            <a:r>
              <a:rPr lang="en-US" altLang="ko-KR" sz="3600" dirty="0">
                <a:latin typeface="나눔바른고딕" panose="020B0603020101020101" pitchFamily="50" charset="-127"/>
                <a:ea typeface="나눔바른고딕" panose="020B0603020101020101" pitchFamily="50" charset="-127"/>
              </a:rPr>
              <a:t>(Style Transfer)</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431657"/>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err="1">
                <a:latin typeface="나눔바른고딕" panose="020B0603020101020101" pitchFamily="50" charset="-127"/>
                <a:ea typeface="나눔바른고딕" panose="020B0603020101020101" pitchFamily="50" charset="-127"/>
              </a:rPr>
              <a:t>Youtube</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영상</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스타일 변환</a:t>
            </a:r>
            <a:endParaRPr lang="en-US" altLang="ko-KR" dirty="0">
              <a:latin typeface="나눔바른고딕" panose="020B0603020101020101" pitchFamily="50" charset="-127"/>
              <a:ea typeface="나눔바른고딕" panose="020B0603020101020101" pitchFamily="50" charset="-127"/>
            </a:endParaRPr>
          </a:p>
        </p:txBody>
      </p:sp>
      <p:grpSp>
        <p:nvGrpSpPr>
          <p:cNvPr id="12" name="그룹 11">
            <a:extLst>
              <a:ext uri="{FF2B5EF4-FFF2-40B4-BE49-F238E27FC236}">
                <a16:creationId xmlns:a16="http://schemas.microsoft.com/office/drawing/2014/main" id="{DDC1B5C8-DBCE-3650-9186-28A90C45A018}"/>
              </a:ext>
            </a:extLst>
          </p:cNvPr>
          <p:cNvGrpSpPr/>
          <p:nvPr/>
        </p:nvGrpSpPr>
        <p:grpSpPr>
          <a:xfrm>
            <a:off x="10246936" y="145383"/>
            <a:ext cx="1834982" cy="1372521"/>
            <a:chOff x="9500783" y="72231"/>
            <a:chExt cx="2581136" cy="1921058"/>
          </a:xfrm>
        </p:grpSpPr>
        <p:pic>
          <p:nvPicPr>
            <p:cNvPr id="14"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16"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sp>
        <p:nvSpPr>
          <p:cNvPr id="18" name="직사각형 17">
            <a:extLst>
              <a:ext uri="{FF2B5EF4-FFF2-40B4-BE49-F238E27FC236}">
                <a16:creationId xmlns:a16="http://schemas.microsoft.com/office/drawing/2014/main" id="{77ED74D9-3D4A-508A-E766-AE9FD65CBEB2}"/>
              </a:ext>
            </a:extLst>
          </p:cNvPr>
          <p:cNvSpPr/>
          <p:nvPr/>
        </p:nvSpPr>
        <p:spPr>
          <a:xfrm>
            <a:off x="1121398" y="2123467"/>
            <a:ext cx="9942842" cy="2585323"/>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style_transfer</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youtube_style_transfer.py --</a:t>
            </a:r>
            <a:r>
              <a:rPr lang="en-US" altLang="ko-KR" dirty="0" err="1">
                <a:solidFill>
                  <a:schemeClr val="bg1"/>
                </a:solidFill>
                <a:latin typeface="Consolas" panose="020B0609020204030204" pitchFamily="49" charset="0"/>
              </a:rPr>
              <a:t>youtube_url</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원하는 영상 링크</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style_path</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원하는 스타일 모델</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skip_ratio</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비디오 프레임 </a:t>
            </a:r>
            <a:r>
              <a:rPr lang="ko-KR" altLang="en-US" dirty="0" err="1">
                <a:solidFill>
                  <a:schemeClr val="bg1"/>
                </a:solidFill>
                <a:latin typeface="Consolas" panose="020B0609020204030204" pitchFamily="49" charset="0"/>
              </a:rPr>
              <a:t>스킵</a:t>
            </a:r>
            <a:r>
              <a:rPr lang="ko-KR" altLang="en-US" dirty="0">
                <a:solidFill>
                  <a:schemeClr val="bg1"/>
                </a:solidFill>
                <a:latin typeface="Consolas" panose="020B0609020204030204" pitchFamily="49" charset="0"/>
              </a:rPr>
              <a:t> 수</a:t>
            </a:r>
            <a:r>
              <a:rPr lang="en-US" altLang="ko-KR" dirty="0">
                <a:solidFill>
                  <a:schemeClr val="bg1"/>
                </a:solidFill>
                <a:latin typeface="Consolas" panose="020B0609020204030204" pitchFamily="49" charset="0"/>
              </a:rPr>
              <a:t>}</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youtube_url</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인자로 원하는 </a:t>
            </a:r>
            <a:r>
              <a:rPr lang="en-US" altLang="ko-KR" dirty="0" err="1">
                <a:solidFill>
                  <a:srgbClr val="96F936"/>
                </a:solidFill>
                <a:latin typeface="Consolas" panose="020B0609020204030204" pitchFamily="49" charset="0"/>
              </a:rPr>
              <a:t>Youtube</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영상</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선택 가능</a:t>
            </a:r>
            <a:endParaRPr lang="en-US" altLang="ko-KR" dirty="0">
              <a:solidFill>
                <a:srgbClr val="96F936"/>
              </a:solidFill>
              <a:latin typeface="Consolas" panose="020B0609020204030204" pitchFamily="49" charset="0"/>
            </a:endParaRP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style_path</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옵션으로 적용할 스타일이 학습된 모델을 선택</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가능</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기본적으로 </a:t>
            </a:r>
            <a:r>
              <a:rPr lang="en-US" altLang="ko-KR" dirty="0">
                <a:solidFill>
                  <a:srgbClr val="96F936"/>
                </a:solidFill>
                <a:latin typeface="Consolas" panose="020B0609020204030204" pitchFamily="49" charset="0"/>
              </a:rPr>
              <a:t>./models/</a:t>
            </a:r>
            <a:r>
              <a:rPr lang="en-US" altLang="ko-KR" dirty="0" err="1">
                <a:solidFill>
                  <a:srgbClr val="96F936"/>
                </a:solidFill>
                <a:latin typeface="Consolas" panose="020B0609020204030204" pitchFamily="49" charset="0"/>
              </a:rPr>
              <a:t>mosaic.onnx</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 </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skip_ratio</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옵션으로 몇 개의 프레임을 건너 뛰며 추론할 것인지 선택</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a:ea typeface="맑은 고딕"/>
              </a:rPr>
              <a:t>모든 프레임을 변환하면 매우 느리므로</a:t>
            </a:r>
            <a:r>
              <a:rPr lang="en-US" altLang="ko-KR" dirty="0">
                <a:solidFill>
                  <a:srgbClr val="96F936"/>
                </a:solidFill>
                <a:latin typeface="Consolas"/>
                <a:ea typeface="맑은 고딕"/>
              </a:rPr>
              <a:t>, </a:t>
            </a:r>
            <a:r>
              <a:rPr lang="ko-KR" altLang="en-US" dirty="0">
                <a:solidFill>
                  <a:srgbClr val="96F936"/>
                </a:solidFill>
                <a:latin typeface="Consolas"/>
                <a:ea typeface="맑은 고딕"/>
              </a:rPr>
              <a:t>일부를 </a:t>
            </a:r>
            <a:r>
              <a:rPr lang="ko-KR" altLang="en-US" err="1">
                <a:solidFill>
                  <a:srgbClr val="96F936"/>
                </a:solidFill>
                <a:latin typeface="Consolas"/>
                <a:ea typeface="맑은 고딕"/>
              </a:rPr>
              <a:t>스킵</a:t>
            </a:r>
            <a:endParaRPr lang="ko-KR" altLang="en-US">
              <a:solidFill>
                <a:srgbClr val="96F936"/>
              </a:solidFill>
              <a:latin typeface="Consolas"/>
              <a:ea typeface="맑은 고딕"/>
            </a:endParaRPr>
          </a:p>
          <a:p>
            <a:pPr algn="r"/>
            <a:endParaRPr lang="ko-KR" altLang="en-US" dirty="0">
              <a:solidFill>
                <a:srgbClr val="96F936"/>
              </a:solidFill>
              <a:latin typeface="Consolas" panose="020B0609020204030204" pitchFamily="49" charset="0"/>
              <a:ea typeface="맑은 고딕"/>
            </a:endParaRPr>
          </a:p>
        </p:txBody>
      </p:sp>
      <p:grpSp>
        <p:nvGrpSpPr>
          <p:cNvPr id="22" name="그룹 21">
            <a:extLst>
              <a:ext uri="{FF2B5EF4-FFF2-40B4-BE49-F238E27FC236}">
                <a16:creationId xmlns:a16="http://schemas.microsoft.com/office/drawing/2014/main" id="{F9B4B6AB-C39A-A949-F130-7537F3F15C98}"/>
              </a:ext>
            </a:extLst>
          </p:cNvPr>
          <p:cNvGrpSpPr/>
          <p:nvPr/>
        </p:nvGrpSpPr>
        <p:grpSpPr>
          <a:xfrm>
            <a:off x="5254906" y="4720205"/>
            <a:ext cx="5650703" cy="1926182"/>
            <a:chOff x="721068" y="4638594"/>
            <a:chExt cx="16467632" cy="5613401"/>
          </a:xfrm>
        </p:grpSpPr>
        <p:pic>
          <p:nvPicPr>
            <p:cNvPr id="23" name="Image" descr="Image">
              <a:extLst>
                <a:ext uri="{FF2B5EF4-FFF2-40B4-BE49-F238E27FC236}">
                  <a16:creationId xmlns:a16="http://schemas.microsoft.com/office/drawing/2014/main" id="{7EA496E5-EFBA-7FD2-5CF8-FCF34A0DA09D}"/>
                </a:ext>
              </a:extLst>
            </p:cNvPr>
            <p:cNvPicPr>
              <a:picLocks noChangeAspect="1"/>
            </p:cNvPicPr>
            <p:nvPr/>
          </p:nvPicPr>
          <p:blipFill>
            <a:blip r:embed="rId3"/>
            <a:stretch>
              <a:fillRect/>
            </a:stretch>
          </p:blipFill>
          <p:spPr>
            <a:xfrm>
              <a:off x="721068" y="4638594"/>
              <a:ext cx="8280401" cy="5613401"/>
            </a:xfrm>
            <a:prstGeom prst="rect">
              <a:avLst/>
            </a:prstGeom>
            <a:ln w="12700">
              <a:miter lim="400000"/>
            </a:ln>
          </p:spPr>
        </p:pic>
        <p:pic>
          <p:nvPicPr>
            <p:cNvPr id="24" name="Image" descr="Image">
              <a:extLst>
                <a:ext uri="{FF2B5EF4-FFF2-40B4-BE49-F238E27FC236}">
                  <a16:creationId xmlns:a16="http://schemas.microsoft.com/office/drawing/2014/main" id="{2A53E4A2-F301-A58D-C272-2DF6A7A592AE}"/>
                </a:ext>
              </a:extLst>
            </p:cNvPr>
            <p:cNvPicPr>
              <a:picLocks noChangeAspect="1"/>
            </p:cNvPicPr>
            <p:nvPr/>
          </p:nvPicPr>
          <p:blipFill>
            <a:blip r:embed="rId4"/>
            <a:stretch>
              <a:fillRect/>
            </a:stretch>
          </p:blipFill>
          <p:spPr>
            <a:xfrm>
              <a:off x="9001469" y="4638594"/>
              <a:ext cx="8187231" cy="5613401"/>
            </a:xfrm>
            <a:prstGeom prst="rect">
              <a:avLst/>
            </a:prstGeom>
            <a:ln w="12700">
              <a:miter lim="400000"/>
            </a:ln>
          </p:spPr>
        </p:pic>
      </p:grpSp>
      <p:sp>
        <p:nvSpPr>
          <p:cNvPr id="25" name="TextBox 24">
            <a:extLst>
              <a:ext uri="{FF2B5EF4-FFF2-40B4-BE49-F238E27FC236}">
                <a16:creationId xmlns:a16="http://schemas.microsoft.com/office/drawing/2014/main" id="{84E07174-0B3A-81A0-22BE-DD4AB3CB1D52}"/>
              </a:ext>
            </a:extLst>
          </p:cNvPr>
          <p:cNvSpPr txBox="1"/>
          <p:nvPr/>
        </p:nvSpPr>
        <p:spPr>
          <a:xfrm>
            <a:off x="2483693" y="4832940"/>
            <a:ext cx="8421916" cy="369332"/>
          </a:xfrm>
          <a:prstGeom prst="rect">
            <a:avLst/>
          </a:prstGeom>
          <a:noFill/>
        </p:spPr>
        <p:txBody>
          <a:bodyPr wrap="square" rtlCol="0">
            <a:spAutoFit/>
          </a:bodyPr>
          <a:lstStyle/>
          <a:p>
            <a:r>
              <a:rPr lang="en-US" altLang="ko-KR" dirty="0" err="1">
                <a:latin typeface="나눔바른고딕" panose="020B0603020101020101" pitchFamily="50" charset="-127"/>
                <a:ea typeface="나눔바른고딕" panose="020B0603020101020101" pitchFamily="50" charset="-127"/>
              </a:rPr>
              <a:t>mosic.onnx</a:t>
            </a:r>
            <a:r>
              <a:rPr lang="ko-KR" altLang="en-US" dirty="0">
                <a:latin typeface="나눔바른고딕" panose="020B0603020101020101" pitchFamily="50" charset="-127"/>
                <a:ea typeface="나눔바른고딕" panose="020B0603020101020101" pitchFamily="50" charset="-127"/>
              </a:rPr>
              <a:t>의 적용 예시</a:t>
            </a:r>
          </a:p>
        </p:txBody>
      </p:sp>
      <p:sp>
        <p:nvSpPr>
          <p:cNvPr id="4" name="TextBox 3">
            <a:extLst>
              <a:ext uri="{FF2B5EF4-FFF2-40B4-BE49-F238E27FC236}">
                <a16:creationId xmlns:a16="http://schemas.microsoft.com/office/drawing/2014/main" id="{A7503180-C232-4F24-8046-577EBE28A7E8}"/>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49</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747190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3600" dirty="0">
                <a:latin typeface="나눔바른고딕" panose="020B0603020101020101" pitchFamily="50" charset="-127"/>
                <a:ea typeface="나눔바른고딕" panose="020B0603020101020101" pitchFamily="50" charset="-127"/>
              </a:rPr>
              <a:t>스타일</a:t>
            </a:r>
            <a:r>
              <a:rPr lang="en-US" altLang="ko-KR" sz="3600" dirty="0">
                <a:latin typeface="나눔바른고딕" panose="020B0603020101020101" pitchFamily="50" charset="-127"/>
                <a:ea typeface="나눔바른고딕" panose="020B0603020101020101" pitchFamily="50" charset="-127"/>
              </a:rPr>
              <a:t> </a:t>
            </a:r>
            <a:r>
              <a:rPr lang="ko-KR" altLang="en-US" sz="3600" dirty="0">
                <a:latin typeface="나눔바른고딕" panose="020B0603020101020101" pitchFamily="50" charset="-127"/>
                <a:ea typeface="나눔바른고딕" panose="020B0603020101020101" pitchFamily="50" charset="-127"/>
              </a:rPr>
              <a:t>변환</a:t>
            </a:r>
            <a:r>
              <a:rPr lang="en-US" altLang="ko-KR" sz="3600" dirty="0">
                <a:latin typeface="나눔바른고딕" panose="020B0603020101020101" pitchFamily="50" charset="-127"/>
                <a:ea typeface="나눔바른고딕" panose="020B0603020101020101" pitchFamily="50" charset="-127"/>
              </a:rPr>
              <a:t>(Style Transfer)</a:t>
            </a:r>
            <a:endParaRPr lang="ko-KR" altLang="en-US" sz="360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D0F04D0A-1C16-96D1-B1C8-118CEF807B9F}"/>
              </a:ext>
            </a:extLst>
          </p:cNvPr>
          <p:cNvSpPr txBox="1"/>
          <p:nvPr/>
        </p:nvSpPr>
        <p:spPr>
          <a:xfrm>
            <a:off x="838198" y="1660416"/>
            <a:ext cx="10417802" cy="3413242"/>
          </a:xfrm>
          <a:prstGeom prst="rect">
            <a:avLst/>
          </a:prstGeom>
          <a:noFill/>
        </p:spPr>
        <p:txBody>
          <a:bodyPr wrap="square" rtlCol="0">
            <a:spAutoFit/>
          </a:bodyPr>
          <a:lstStyle/>
          <a:p>
            <a:pPr marL="285750" indent="-285750">
              <a:lnSpc>
                <a:spcPct val="13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Pi Camera </a:t>
            </a:r>
            <a:r>
              <a:rPr lang="ko-KR" altLang="en-US" dirty="0">
                <a:latin typeface="나눔바른고딕" panose="020B0603020101020101" pitchFamily="50" charset="-127"/>
                <a:ea typeface="나눔바른고딕" panose="020B0603020101020101" pitchFamily="50" charset="-127"/>
              </a:rPr>
              <a:t>영상에서 스타일 변환</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ko-KR" altLang="en-US" sz="1600" dirty="0">
                <a:solidFill>
                  <a:prstClr val="black"/>
                </a:solidFill>
                <a:latin typeface="나눔바른고딕" panose="020B0603020101020101" pitchFamily="50" charset="-127"/>
                <a:ea typeface="나눔바른고딕" panose="020B0603020101020101" pitchFamily="50" charset="-127"/>
              </a:rPr>
              <a:t>위에서 만들어 놓은 </a:t>
            </a:r>
            <a:r>
              <a:rPr lang="en-US" altLang="ko-KR" sz="1600" dirty="0">
                <a:solidFill>
                  <a:prstClr val="black"/>
                </a:solidFill>
                <a:latin typeface="나눔바른고딕" panose="020B0603020101020101" pitchFamily="50" charset="-127"/>
                <a:ea typeface="나눔바른고딕" panose="020B0603020101020101" pitchFamily="50" charset="-127"/>
              </a:rPr>
              <a:t>Zookeeper</a:t>
            </a:r>
            <a:r>
              <a:rPr lang="ko-KR" altLang="en-US" sz="1600" dirty="0">
                <a:solidFill>
                  <a:prstClr val="black"/>
                </a:solidFill>
                <a:latin typeface="나눔바른고딕" panose="020B0603020101020101" pitchFamily="50" charset="-127"/>
                <a:ea typeface="나눔바른고딕" panose="020B0603020101020101" pitchFamily="50" charset="-127"/>
              </a:rPr>
              <a:t>와 </a:t>
            </a:r>
            <a:r>
              <a:rPr lang="en-US" altLang="ko-KR" sz="1600" dirty="0">
                <a:solidFill>
                  <a:prstClr val="black"/>
                </a:solidFill>
                <a:latin typeface="나눔바른고딕" panose="020B0603020101020101" pitchFamily="50" charset="-127"/>
                <a:ea typeface="나눔바른고딕" panose="020B0603020101020101" pitchFamily="50" charset="-127"/>
              </a:rPr>
              <a:t>Broker</a:t>
            </a:r>
            <a:r>
              <a:rPr lang="ko-KR" altLang="en-US" sz="1600" dirty="0">
                <a:solidFill>
                  <a:prstClr val="black"/>
                </a:solidFill>
                <a:latin typeface="나눔바른고딕" panose="020B0603020101020101" pitchFamily="50" charset="-127"/>
                <a:ea typeface="나눔바른고딕" panose="020B0603020101020101" pitchFamily="50" charset="-127"/>
              </a:rPr>
              <a:t>가 </a:t>
            </a:r>
            <a:r>
              <a:rPr lang="en-US" altLang="ko-KR" sz="1600" dirty="0">
                <a:solidFill>
                  <a:prstClr val="black"/>
                </a:solidFill>
                <a:latin typeface="나눔바른고딕" panose="020B0603020101020101" pitchFamily="50" charset="-127"/>
                <a:ea typeface="나눔바른고딕" panose="020B0603020101020101" pitchFamily="50" charset="-127"/>
              </a:rPr>
              <a:t>NUC</a:t>
            </a:r>
            <a:r>
              <a:rPr lang="ko-KR" altLang="en-US" sz="1600" dirty="0">
                <a:solidFill>
                  <a:prstClr val="black"/>
                </a:solidFill>
                <a:latin typeface="나눔바른고딕" panose="020B0603020101020101" pitchFamily="50" charset="-127"/>
                <a:ea typeface="나눔바른고딕" panose="020B0603020101020101" pitchFamily="50" charset="-127"/>
              </a:rPr>
              <a:t>에 켜져 있는 상태에서 진행</a:t>
            </a: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endParaRPr lang="en-US" altLang="ko-KR" sz="1600" dirty="0">
              <a:solidFill>
                <a:prstClr val="black"/>
              </a:solidFill>
              <a:latin typeface="나눔바른고딕" panose="020B0603020101020101" pitchFamily="50" charset="-127"/>
              <a:ea typeface="나눔바른고딕" panose="020B0603020101020101" pitchFamily="50" charset="-127"/>
            </a:endParaRPr>
          </a:p>
          <a:p>
            <a:pPr marL="742950" lvl="1" indent="-285750">
              <a:lnSpc>
                <a:spcPct val="130000"/>
              </a:lnSpc>
              <a:buClr>
                <a:srgbClr val="0070C0"/>
              </a:buClr>
              <a:buFont typeface="Wingdings" panose="05000000000000000000" pitchFamily="2" charset="2"/>
              <a:buChar char="v"/>
            </a:pPr>
            <a:r>
              <a:rPr lang="en-US" altLang="ko-KR" sz="1600" dirty="0">
                <a:solidFill>
                  <a:prstClr val="black"/>
                </a:solidFill>
                <a:latin typeface="나눔바른고딕" panose="020B0603020101020101" pitchFamily="50" charset="-127"/>
                <a:ea typeface="나눔바른고딕" panose="020B0603020101020101" pitchFamily="50" charset="-127"/>
              </a:rPr>
              <a:t>NUC</a:t>
            </a:r>
            <a:r>
              <a:rPr lang="ko-KR" altLang="en-US" sz="1600" dirty="0">
                <a:solidFill>
                  <a:prstClr val="black"/>
                </a:solidFill>
                <a:latin typeface="나눔바른고딕" panose="020B0603020101020101" pitchFamily="50" charset="-127"/>
                <a:ea typeface="나눔바른고딕" panose="020B0603020101020101" pitchFamily="50" charset="-127"/>
              </a:rPr>
              <a:t>에서</a:t>
            </a:r>
            <a:r>
              <a:rPr lang="en-US" altLang="ko-KR" sz="1600" dirty="0">
                <a:solidFill>
                  <a:prstClr val="black"/>
                </a:solidFill>
                <a:latin typeface="나눔바른고딕" panose="020B0603020101020101" pitchFamily="50" charset="-127"/>
                <a:ea typeface="나눔바른고딕" panose="020B0603020101020101" pitchFamily="50" charset="-127"/>
              </a:rPr>
              <a:t> </a:t>
            </a:r>
            <a:r>
              <a:rPr lang="ko-KR" altLang="en-US" sz="1600" dirty="0">
                <a:solidFill>
                  <a:prstClr val="black"/>
                </a:solidFill>
                <a:latin typeface="나눔바른고딕" panose="020B0603020101020101" pitchFamily="50" charset="-127"/>
                <a:ea typeface="나눔바른고딕" panose="020B0603020101020101" pitchFamily="50" charset="-127"/>
              </a:rPr>
              <a:t>비디오를 받아 스타일 변환 진행</a:t>
            </a: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a:p>
            <a:pPr marL="285750" indent="-285750">
              <a:lnSpc>
                <a:spcPct val="130000"/>
              </a:lnSpc>
              <a:buClr>
                <a:srgbClr val="0070C0"/>
              </a:buClr>
              <a:buFont typeface="Wingdings" panose="05000000000000000000" pitchFamily="2" charset="2"/>
              <a:buChar char="v"/>
            </a:pPr>
            <a:endParaRPr lang="en-US" altLang="ko-KR" dirty="0">
              <a:latin typeface="나눔바른고딕" panose="020B0603020101020101" pitchFamily="50" charset="-127"/>
              <a:ea typeface="나눔바른고딕" panose="020B0603020101020101" pitchFamily="50" charset="-127"/>
            </a:endParaRPr>
          </a:p>
        </p:txBody>
      </p:sp>
      <p:grpSp>
        <p:nvGrpSpPr>
          <p:cNvPr id="21" name="그룹 20">
            <a:extLst>
              <a:ext uri="{FF2B5EF4-FFF2-40B4-BE49-F238E27FC236}">
                <a16:creationId xmlns:a16="http://schemas.microsoft.com/office/drawing/2014/main" id="{DDC1B5C8-DBCE-3650-9186-28A90C45A018}"/>
              </a:ext>
            </a:extLst>
          </p:cNvPr>
          <p:cNvGrpSpPr/>
          <p:nvPr/>
        </p:nvGrpSpPr>
        <p:grpSpPr>
          <a:xfrm>
            <a:off x="10196301" y="4571619"/>
            <a:ext cx="1709928" cy="1286426"/>
            <a:chOff x="9500783" y="72231"/>
            <a:chExt cx="2581136" cy="1921058"/>
          </a:xfrm>
        </p:grpSpPr>
        <p:pic>
          <p:nvPicPr>
            <p:cNvPr id="22" name="Image" descr="Image">
              <a:extLst>
                <a:ext uri="{FF2B5EF4-FFF2-40B4-BE49-F238E27FC236}">
                  <a16:creationId xmlns:a16="http://schemas.microsoft.com/office/drawing/2014/main" id="{8ED1D2E6-1118-0F78-1E4C-4719A0CC2A56}"/>
                </a:ext>
              </a:extLst>
            </p:cNvPr>
            <p:cNvPicPr>
              <a:picLocks noChangeAspect="1"/>
            </p:cNvPicPr>
            <p:nvPr/>
          </p:nvPicPr>
          <p:blipFill>
            <a:blip r:embed="rId2"/>
            <a:stretch>
              <a:fillRect/>
            </a:stretch>
          </p:blipFill>
          <p:spPr>
            <a:xfrm flipH="1">
              <a:off x="9500783" y="951204"/>
              <a:ext cx="1853017" cy="1042085"/>
            </a:xfrm>
            <a:prstGeom prst="rect">
              <a:avLst/>
            </a:prstGeom>
            <a:ln w="12700">
              <a:miter lim="400000"/>
            </a:ln>
          </p:spPr>
        </p:pic>
        <p:sp>
          <p:nvSpPr>
            <p:cNvPr id="23"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092387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0446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fill="none" extrusionOk="0">
                  <a:moveTo>
                    <a:pt x="0" y="159282"/>
                  </a:moveTo>
                  <a:cubicBezTo>
                    <a:pt x="-12707" y="57108"/>
                    <a:pt x="68438" y="4249"/>
                    <a:pt x="159282" y="0"/>
                  </a:cubicBezTo>
                  <a:cubicBezTo>
                    <a:pt x="209717" y="-5243"/>
                    <a:pt x="225942" y="255"/>
                    <a:pt x="275771" y="0"/>
                  </a:cubicBezTo>
                  <a:lnTo>
                    <a:pt x="275771" y="0"/>
                  </a:lnTo>
                  <a:cubicBezTo>
                    <a:pt x="447223" y="-41781"/>
                    <a:pt x="501244" y="33287"/>
                    <a:pt x="689428" y="0"/>
                  </a:cubicBezTo>
                  <a:cubicBezTo>
                    <a:pt x="840140" y="-1527"/>
                    <a:pt x="991579" y="19058"/>
                    <a:pt x="1092387" y="0"/>
                  </a:cubicBezTo>
                  <a:cubicBezTo>
                    <a:pt x="1193195" y="-19058"/>
                    <a:pt x="1329819" y="25787"/>
                    <a:pt x="1495346" y="0"/>
                  </a:cubicBezTo>
                  <a:cubicBezTo>
                    <a:pt x="1558955" y="7371"/>
                    <a:pt x="1655751" y="65636"/>
                    <a:pt x="1654628" y="159282"/>
                  </a:cubicBezTo>
                  <a:cubicBezTo>
                    <a:pt x="1689769" y="283333"/>
                    <a:pt x="1631679" y="391665"/>
                    <a:pt x="1654628" y="557477"/>
                  </a:cubicBezTo>
                  <a:lnTo>
                    <a:pt x="1654628" y="557477"/>
                  </a:lnTo>
                  <a:cubicBezTo>
                    <a:pt x="1678380" y="609434"/>
                    <a:pt x="1633460" y="690295"/>
                    <a:pt x="1654628" y="796396"/>
                  </a:cubicBezTo>
                  <a:lnTo>
                    <a:pt x="1654628" y="796393"/>
                  </a:lnTo>
                  <a:cubicBezTo>
                    <a:pt x="1669190" y="868820"/>
                    <a:pt x="1589240" y="958157"/>
                    <a:pt x="1495346" y="955675"/>
                  </a:cubicBezTo>
                  <a:cubicBezTo>
                    <a:pt x="1406446" y="994961"/>
                    <a:pt x="1198708" y="929380"/>
                    <a:pt x="1100446" y="955675"/>
                  </a:cubicBezTo>
                  <a:cubicBezTo>
                    <a:pt x="1002184" y="981970"/>
                    <a:pt x="874425" y="937021"/>
                    <a:pt x="689428" y="955675"/>
                  </a:cubicBezTo>
                  <a:cubicBezTo>
                    <a:pt x="557427" y="1034829"/>
                    <a:pt x="364199" y="1025628"/>
                    <a:pt x="221340" y="1104158"/>
                  </a:cubicBezTo>
                  <a:cubicBezTo>
                    <a:pt x="237328" y="1045054"/>
                    <a:pt x="266086" y="1034916"/>
                    <a:pt x="275771" y="955675"/>
                  </a:cubicBezTo>
                  <a:cubicBezTo>
                    <a:pt x="246878" y="966307"/>
                    <a:pt x="213911" y="952136"/>
                    <a:pt x="159282" y="955675"/>
                  </a:cubicBezTo>
                  <a:cubicBezTo>
                    <a:pt x="80316" y="957259"/>
                    <a:pt x="-19747" y="876897"/>
                    <a:pt x="0" y="796393"/>
                  </a:cubicBezTo>
                  <a:lnTo>
                    <a:pt x="0" y="796396"/>
                  </a:lnTo>
                  <a:cubicBezTo>
                    <a:pt x="-3342" y="684288"/>
                    <a:pt x="14118" y="658345"/>
                    <a:pt x="0" y="557477"/>
                  </a:cubicBezTo>
                  <a:lnTo>
                    <a:pt x="0" y="557477"/>
                  </a:lnTo>
                  <a:cubicBezTo>
                    <a:pt x="-33090" y="472193"/>
                    <a:pt x="11064" y="258637"/>
                    <a:pt x="0" y="159282"/>
                  </a:cubicBezTo>
                  <a:close/>
                </a:path>
                <a:path w="1654628" h="955675" stroke="0"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solidFill>
              <a:schemeClr val="bg1"/>
            </a:solid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NUC</a:t>
              </a:r>
              <a:r>
                <a:rPr lang="ko-KR" altLang="en-US" sz="1200" dirty="0">
                  <a:solidFill>
                    <a:sysClr val="windowText" lastClr="000000"/>
                  </a:solidFill>
                </a:rPr>
                <a:t>의 터미널에서 실행</a:t>
              </a:r>
            </a:p>
          </p:txBody>
        </p:sp>
      </p:grpSp>
      <p:grpSp>
        <p:nvGrpSpPr>
          <p:cNvPr id="24" name="그룹 23">
            <a:extLst>
              <a:ext uri="{FF2B5EF4-FFF2-40B4-BE49-F238E27FC236}">
                <a16:creationId xmlns:a16="http://schemas.microsoft.com/office/drawing/2014/main" id="{02DC2D9D-0184-2885-2C4A-0AC1D92ADF38}"/>
              </a:ext>
            </a:extLst>
          </p:cNvPr>
          <p:cNvGrpSpPr/>
          <p:nvPr/>
        </p:nvGrpSpPr>
        <p:grpSpPr>
          <a:xfrm>
            <a:off x="10195560" y="2677376"/>
            <a:ext cx="1709928" cy="1221849"/>
            <a:chOff x="9303656" y="72231"/>
            <a:chExt cx="2778263" cy="2315290"/>
          </a:xfrm>
        </p:grpSpPr>
        <p:sp>
          <p:nvSpPr>
            <p:cNvPr id="25"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SSH</a:t>
              </a:r>
              <a:r>
                <a:rPr lang="ko-KR" altLang="en-US" sz="1200" dirty="0">
                  <a:solidFill>
                    <a:sysClr val="windowText" lastClr="000000"/>
                  </a:solidFill>
                </a:rPr>
                <a:t>로 </a:t>
              </a:r>
              <a:r>
                <a:rPr lang="en-US" altLang="ko-KR" sz="1200" dirty="0">
                  <a:solidFill>
                    <a:sysClr val="windowText" lastClr="000000"/>
                  </a:solidFill>
                </a:rPr>
                <a:t>Pi</a:t>
              </a:r>
              <a:r>
                <a:rPr lang="ko-KR" altLang="en-US" sz="1200" dirty="0">
                  <a:solidFill>
                    <a:sysClr val="windowText" lastClr="000000"/>
                  </a:solidFill>
                </a:rPr>
                <a:t>에서 실행</a:t>
              </a:r>
            </a:p>
          </p:txBody>
        </p:sp>
        <p:pic>
          <p:nvPicPr>
            <p:cNvPr id="26" name="그림 25"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12" name="직사각형 11">
            <a:extLst>
              <a:ext uri="{FF2B5EF4-FFF2-40B4-BE49-F238E27FC236}">
                <a16:creationId xmlns:a16="http://schemas.microsoft.com/office/drawing/2014/main" id="{B5A6B58B-D382-850E-F39B-54226A5321F2}"/>
              </a:ext>
            </a:extLst>
          </p:cNvPr>
          <p:cNvSpPr/>
          <p:nvPr/>
        </p:nvSpPr>
        <p:spPr>
          <a:xfrm>
            <a:off x="1066798" y="2443051"/>
            <a:ext cx="9128762" cy="1477328"/>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cd ~/</a:t>
            </a:r>
            <a:r>
              <a:rPr lang="en-US" altLang="ko-KR" dirty="0" err="1">
                <a:solidFill>
                  <a:schemeClr val="bg1"/>
                </a:solidFill>
                <a:latin typeface="Consolas" panose="020B0609020204030204" pitchFamily="49" charset="0"/>
              </a:rPr>
              <a:t>SmartX</a:t>
            </a:r>
            <a:r>
              <a:rPr lang="en-US" altLang="ko-KR" dirty="0">
                <a:solidFill>
                  <a:schemeClr val="bg1"/>
                </a:solidFill>
                <a:latin typeface="Consolas" panose="020B0609020204030204" pitchFamily="49" charset="0"/>
              </a:rPr>
              <a:t>-Mini/</a:t>
            </a:r>
            <a:r>
              <a:rPr lang="en-US" altLang="ko-KR" dirty="0" err="1">
                <a:solidFill>
                  <a:schemeClr val="bg1"/>
                </a:solidFill>
                <a:latin typeface="Consolas" panose="020B0609020204030204" pitchFamily="49" charset="0"/>
              </a:rPr>
              <a:t>AiX_CAMP</a:t>
            </a:r>
            <a:r>
              <a:rPr lang="en-US" altLang="ko-KR" dirty="0">
                <a:solidFill>
                  <a:schemeClr val="bg1"/>
                </a:solidFill>
                <a:latin typeface="Consolas" panose="020B0609020204030204" pitchFamily="49" charset="0"/>
              </a:rPr>
              <a:t>/</a:t>
            </a:r>
            <a:r>
              <a:rPr lang="en-US" altLang="ko-KR" dirty="0" err="1">
                <a:solidFill>
                  <a:schemeClr val="bg1"/>
                </a:solidFill>
                <a:latin typeface="Consolas" panose="020B0609020204030204" pitchFamily="49" charset="0"/>
              </a:rPr>
              <a:t>kafka_transmission</a:t>
            </a:r>
            <a:r>
              <a:rPr lang="en-US" altLang="ko-KR" dirty="0">
                <a:solidFill>
                  <a:schemeClr val="bg1"/>
                </a:solidFill>
                <a:latin typeface="Consolas" panose="020B0609020204030204" pitchFamily="49" charset="0"/>
              </a:rPr>
              <a:t>​ </a:t>
            </a: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kafka_transmission</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python3 video_producer.py --topic {Kafka Topic}</a:t>
            </a:r>
          </a:p>
          <a:p>
            <a:pPr algn="r"/>
            <a:r>
              <a:rPr lang="en-US" altLang="ko-KR" dirty="0">
                <a:solidFill>
                  <a:srgbClr val="96F936"/>
                </a:solidFill>
                <a:latin typeface="Consolas" panose="020B0609020204030204" pitchFamily="49" charset="0"/>
              </a:rPr>
              <a:t>--topic </a:t>
            </a:r>
            <a:r>
              <a:rPr lang="ko-KR" altLang="en-US" dirty="0">
                <a:solidFill>
                  <a:srgbClr val="96F936"/>
                </a:solidFill>
                <a:latin typeface="Consolas" panose="020B0609020204030204" pitchFamily="49" charset="0"/>
              </a:rPr>
              <a:t>인자로 발행할 </a:t>
            </a:r>
            <a:r>
              <a:rPr lang="en-US" altLang="ko-KR" dirty="0">
                <a:solidFill>
                  <a:srgbClr val="96F936"/>
                </a:solidFill>
                <a:latin typeface="Consolas" panose="020B0609020204030204" pitchFamily="49" charset="0"/>
              </a:rPr>
              <a:t>Kafka topic</a:t>
            </a:r>
            <a:r>
              <a:rPr lang="ko-KR" altLang="en-US" dirty="0">
                <a:solidFill>
                  <a:srgbClr val="96F936"/>
                </a:solidFill>
                <a:latin typeface="Consolas" panose="020B0609020204030204" pitchFamily="49" charset="0"/>
              </a:rPr>
              <a:t>을 설정</a:t>
            </a:r>
            <a:endParaRPr lang="en-US" altLang="ko-KR" dirty="0">
              <a:solidFill>
                <a:srgbClr val="96F936"/>
              </a:solidFill>
              <a:latin typeface="Consolas" panose="020B0609020204030204" pitchFamily="49" charset="0"/>
            </a:endParaRPr>
          </a:p>
          <a:p>
            <a:pPr algn="r"/>
            <a:r>
              <a:rPr lang="ko-KR" altLang="en-US" dirty="0">
                <a:solidFill>
                  <a:srgbClr val="96F936"/>
                </a:solidFill>
                <a:latin typeface="Consolas" panose="020B0609020204030204" pitchFamily="49" charset="0"/>
              </a:rPr>
              <a:t>생략할 시 전에 만든 </a:t>
            </a:r>
            <a:r>
              <a:rPr lang="en-US" altLang="ko-KR" dirty="0">
                <a:solidFill>
                  <a:srgbClr val="96F936"/>
                </a:solidFill>
                <a:latin typeface="Consolas" panose="020B0609020204030204" pitchFamily="49" charset="0"/>
              </a:rPr>
              <a:t>"pi-video" </a:t>
            </a:r>
            <a:r>
              <a:rPr lang="ko-KR" altLang="en-US" dirty="0">
                <a:solidFill>
                  <a:srgbClr val="96F936"/>
                </a:solidFill>
                <a:latin typeface="Consolas" panose="020B0609020204030204" pitchFamily="49" charset="0"/>
              </a:rPr>
              <a:t>토픽을</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사용</a:t>
            </a:r>
            <a:r>
              <a:rPr lang="en-US" altLang="ko-KR" dirty="0">
                <a:solidFill>
                  <a:srgbClr val="96F936"/>
                </a:solidFill>
                <a:latin typeface="Consolas" panose="020B0609020204030204" pitchFamily="49" charset="0"/>
              </a:rPr>
              <a:t> </a:t>
            </a:r>
            <a:endParaRPr lang="en-US" altLang="ko-KR" dirty="0">
              <a:solidFill>
                <a:schemeClr val="bg1"/>
              </a:solidFill>
              <a:latin typeface="Consolas" panose="020B0609020204030204" pitchFamily="49" charset="0"/>
            </a:endParaRPr>
          </a:p>
        </p:txBody>
      </p:sp>
      <p:sp>
        <p:nvSpPr>
          <p:cNvPr id="14" name="직사각형 13">
            <a:extLst>
              <a:ext uri="{FF2B5EF4-FFF2-40B4-BE49-F238E27FC236}">
                <a16:creationId xmlns:a16="http://schemas.microsoft.com/office/drawing/2014/main" id="{7B9053CE-8909-61B9-7C5B-B1B0836A957F}"/>
              </a:ext>
            </a:extLst>
          </p:cNvPr>
          <p:cNvSpPr/>
          <p:nvPr/>
        </p:nvSpPr>
        <p:spPr>
          <a:xfrm>
            <a:off x="1066798" y="4334419"/>
            <a:ext cx="9119582" cy="1754326"/>
          </a:xfrm>
          <a:prstGeom prst="rect">
            <a:avLst/>
          </a:prstGeom>
          <a:solidFill>
            <a:srgbClr val="45233A"/>
          </a:solidFill>
          <a:ln>
            <a:solidFill>
              <a:srgbClr val="45233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ubuntu@ubuntu-machine</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SmartX</a:t>
            </a:r>
            <a:r>
              <a:rPr lang="en-US" altLang="ko-KR" dirty="0">
                <a:solidFill>
                  <a:srgbClr val="7AB0E3"/>
                </a:solidFill>
                <a:latin typeface="Consolas" panose="020B0609020204030204" pitchFamily="49" charset="0"/>
              </a:rPr>
              <a:t>-Mini/</a:t>
            </a:r>
            <a:r>
              <a:rPr lang="en-US" altLang="ko-KR" dirty="0" err="1">
                <a:solidFill>
                  <a:srgbClr val="7AB0E3"/>
                </a:solidFill>
                <a:latin typeface="Consolas" panose="020B0609020204030204" pitchFamily="49" charset="0"/>
              </a:rPr>
              <a:t>AiX_CAMP</a:t>
            </a:r>
            <a:r>
              <a:rPr lang="en-US" altLang="ko-KR" dirty="0">
                <a:solidFill>
                  <a:srgbClr val="7AB0E3"/>
                </a:solidFill>
                <a:latin typeface="Consolas" panose="020B0609020204030204" pitchFamily="49" charset="0"/>
              </a:rPr>
              <a:t>/</a:t>
            </a:r>
            <a:r>
              <a:rPr lang="en-US" altLang="ko-KR" dirty="0" err="1">
                <a:solidFill>
                  <a:srgbClr val="7AB0E3"/>
                </a:solidFill>
                <a:latin typeface="Consolas" panose="020B0609020204030204" pitchFamily="49" charset="0"/>
              </a:rPr>
              <a:t>style_transfer</a:t>
            </a:r>
            <a:r>
              <a:rPr lang="en-US" altLang="ko-KR" dirty="0">
                <a:solidFill>
                  <a:srgbClr val="7AB0E3"/>
                </a:solidFill>
                <a:latin typeface="Consolas" panose="020B0609020204030204" pitchFamily="49" charset="0"/>
              </a:rPr>
              <a:t>$</a:t>
            </a:r>
            <a:r>
              <a:rPr lang="en-US" altLang="ko-KR" dirty="0">
                <a:solidFill>
                  <a:schemeClr val="bg1"/>
                </a:solidFill>
                <a:latin typeface="Consolas" panose="020B0609020204030204" pitchFamily="49" charset="0"/>
              </a:rPr>
              <a:t> 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video_style_transfer.py --topic {Kafka Topic} --</a:t>
            </a:r>
            <a:r>
              <a:rPr lang="en-US" altLang="ko-KR" dirty="0" err="1">
                <a:solidFill>
                  <a:schemeClr val="bg1"/>
                </a:solidFill>
                <a:latin typeface="Consolas" panose="020B0609020204030204" pitchFamily="49" charset="0"/>
              </a:rPr>
              <a:t>style_path</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원하는 스타일 모델</a:t>
            </a:r>
            <a:r>
              <a:rPr lang="en-US" altLang="ko-KR" dirty="0">
                <a:solidFill>
                  <a:schemeClr val="bg1"/>
                </a:solidFill>
                <a:latin typeface="Consolas" panose="020B0609020204030204" pitchFamily="49" charset="0"/>
              </a:rPr>
              <a:t>} --</a:t>
            </a:r>
            <a:r>
              <a:rPr lang="en-US" altLang="ko-KR" dirty="0" err="1">
                <a:solidFill>
                  <a:schemeClr val="bg1"/>
                </a:solidFill>
                <a:latin typeface="Consolas" panose="020B0609020204030204" pitchFamily="49" charset="0"/>
              </a:rPr>
              <a:t>skip_ratio</a:t>
            </a:r>
            <a:r>
              <a:rPr lang="en-US" altLang="ko-KR" dirty="0">
                <a:solidFill>
                  <a:schemeClr val="bg1"/>
                </a:solidFill>
                <a:latin typeface="Consolas" panose="020B0609020204030204" pitchFamily="49" charset="0"/>
              </a:rPr>
              <a:t> {</a:t>
            </a:r>
            <a:r>
              <a:rPr lang="ko-KR" altLang="en-US" dirty="0">
                <a:solidFill>
                  <a:schemeClr val="bg1"/>
                </a:solidFill>
                <a:latin typeface="Consolas" panose="020B0609020204030204" pitchFamily="49" charset="0"/>
              </a:rPr>
              <a:t>비디오 프레임 </a:t>
            </a:r>
            <a:r>
              <a:rPr lang="ko-KR" altLang="en-US" dirty="0" err="1">
                <a:solidFill>
                  <a:schemeClr val="bg1"/>
                </a:solidFill>
                <a:latin typeface="Consolas" panose="020B0609020204030204" pitchFamily="49" charset="0"/>
              </a:rPr>
              <a:t>스킵</a:t>
            </a:r>
            <a:r>
              <a:rPr lang="ko-KR" altLang="en-US" dirty="0">
                <a:solidFill>
                  <a:schemeClr val="bg1"/>
                </a:solidFill>
                <a:latin typeface="Consolas" panose="020B0609020204030204" pitchFamily="49" charset="0"/>
              </a:rPr>
              <a:t> 수</a:t>
            </a:r>
            <a:r>
              <a:rPr lang="en-US" altLang="ko-KR" dirty="0">
                <a:solidFill>
                  <a:schemeClr val="bg1"/>
                </a:solidFill>
                <a:latin typeface="Consolas" panose="020B0609020204030204" pitchFamily="49" charset="0"/>
              </a:rPr>
              <a:t>}</a:t>
            </a:r>
          </a:p>
          <a:p>
            <a:pPr algn="r"/>
            <a:r>
              <a:rPr lang="en-US" altLang="ko-KR" dirty="0">
                <a:solidFill>
                  <a:srgbClr val="96F936"/>
                </a:solidFill>
                <a:latin typeface="Consolas" panose="020B0609020204030204" pitchFamily="49" charset="0"/>
              </a:rPr>
              <a:t>--topic </a:t>
            </a:r>
            <a:r>
              <a:rPr lang="ko-KR" altLang="en-US" dirty="0">
                <a:solidFill>
                  <a:srgbClr val="96F936"/>
                </a:solidFill>
                <a:latin typeface="Consolas" panose="020B0609020204030204" pitchFamily="49" charset="0"/>
              </a:rPr>
              <a:t>인자로 발행할 </a:t>
            </a:r>
            <a:r>
              <a:rPr lang="en-US" altLang="ko-KR" dirty="0">
                <a:solidFill>
                  <a:srgbClr val="96F936"/>
                </a:solidFill>
                <a:latin typeface="Consolas" panose="020B0609020204030204" pitchFamily="49" charset="0"/>
              </a:rPr>
              <a:t>Kafka topic</a:t>
            </a:r>
            <a:r>
              <a:rPr lang="ko-KR" altLang="en-US" dirty="0">
                <a:solidFill>
                  <a:srgbClr val="96F936"/>
                </a:solidFill>
                <a:latin typeface="Consolas" panose="020B0609020204030204" pitchFamily="49" charset="0"/>
              </a:rPr>
              <a:t>을 설정</a:t>
            </a:r>
            <a:endParaRPr lang="en-US" altLang="ko-KR" dirty="0">
              <a:solidFill>
                <a:srgbClr val="96F936"/>
              </a:solidFill>
              <a:latin typeface="Consolas" panose="020B0609020204030204" pitchFamily="49" charset="0"/>
            </a:endParaRP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style_path</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옵션으로 적용할 스타일이 학습된 모델을 선택할 수 있음 </a:t>
            </a:r>
          </a:p>
          <a:p>
            <a:pPr algn="r"/>
            <a:r>
              <a:rPr lang="en-US" altLang="ko-KR" dirty="0">
                <a:solidFill>
                  <a:srgbClr val="96F936"/>
                </a:solidFill>
                <a:latin typeface="Consolas" panose="020B0609020204030204" pitchFamily="49" charset="0"/>
              </a:rPr>
              <a:t>--</a:t>
            </a:r>
            <a:r>
              <a:rPr lang="en-US" altLang="ko-KR" dirty="0" err="1">
                <a:solidFill>
                  <a:srgbClr val="96F936"/>
                </a:solidFill>
                <a:latin typeface="Consolas" panose="020B0609020204030204" pitchFamily="49" charset="0"/>
              </a:rPr>
              <a:t>skip_ratio</a:t>
            </a:r>
            <a:r>
              <a:rPr lang="en-US" altLang="ko-KR" dirty="0">
                <a:solidFill>
                  <a:srgbClr val="96F936"/>
                </a:solidFill>
                <a:latin typeface="Consolas" panose="020B0609020204030204" pitchFamily="49" charset="0"/>
              </a:rPr>
              <a:t> </a:t>
            </a:r>
            <a:r>
              <a:rPr lang="ko-KR" altLang="en-US" dirty="0">
                <a:solidFill>
                  <a:srgbClr val="96F936"/>
                </a:solidFill>
                <a:latin typeface="Consolas" panose="020B0609020204030204" pitchFamily="49" charset="0"/>
              </a:rPr>
              <a:t>옵션으로 몇 개의 프레임을 건너 뛰며 추론할 것인지 선택</a:t>
            </a:r>
            <a:endParaRPr lang="en-US" altLang="ko-KR" dirty="0">
              <a:solidFill>
                <a:srgbClr val="96F936"/>
              </a:solidFill>
              <a:latin typeface="Consolas" panose="020B0609020204030204" pitchFamily="49" charset="0"/>
            </a:endParaRPr>
          </a:p>
        </p:txBody>
      </p:sp>
      <p:sp>
        <p:nvSpPr>
          <p:cNvPr id="4" name="TextBox 3">
            <a:extLst>
              <a:ext uri="{FF2B5EF4-FFF2-40B4-BE49-F238E27FC236}">
                <a16:creationId xmlns:a16="http://schemas.microsoft.com/office/drawing/2014/main" id="{C59C52E0-E5D7-A421-FE94-122CBB3DED91}"/>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- 5</a:t>
            </a:r>
            <a:r>
              <a:rPr lang="en-US" altLang="ko-KR" b="1" dirty="0">
                <a:latin typeface="Times New Roman"/>
                <a:ea typeface="맑은 고딕"/>
                <a:cs typeface="Times New Roman"/>
              </a:rPr>
              <a:t>0</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956809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Raspberry Pi</a:t>
            </a:r>
            <a:r>
              <a:rPr lang="ko-KR" altLang="en-US" dirty="0">
                <a:latin typeface="나눔바른고딕" panose="020B0603020101020101" pitchFamily="50" charset="-127"/>
                <a:ea typeface="나눔바른고딕" panose="020B0603020101020101" pitchFamily="50" charset="-127"/>
              </a:rPr>
              <a:t>에 카메라 연결</a:t>
            </a:r>
            <a:r>
              <a:rPr lang="en-US" altLang="ko-KR" dirty="0">
                <a:latin typeface="나눔바른고딕" panose="020B0603020101020101" pitchFamily="50" charset="-127"/>
                <a:ea typeface="나눔바른고딕" panose="020B0603020101020101" pitchFamily="50" charset="-127"/>
              </a:rPr>
              <a:t>(2)</a:t>
            </a:r>
            <a:endParaRPr lang="ko-KR" altLang="en-US" dirty="0">
              <a:latin typeface="나눔바른고딕" panose="020B0603020101020101" pitchFamily="50" charset="-127"/>
              <a:ea typeface="나눔바른고딕" panose="020B0603020101020101" pitchFamily="50" charset="-127"/>
            </a:endParaRPr>
          </a:p>
        </p:txBody>
      </p:sp>
      <p:sp>
        <p:nvSpPr>
          <p:cNvPr id="9" name="직사각형 8">
            <a:extLst>
              <a:ext uri="{FF2B5EF4-FFF2-40B4-BE49-F238E27FC236}">
                <a16:creationId xmlns:a16="http://schemas.microsoft.com/office/drawing/2014/main" id="{757AA1A3-A133-5BDD-7B31-C42AC1DCED08}"/>
              </a:ext>
            </a:extLst>
          </p:cNvPr>
          <p:cNvSpPr/>
          <p:nvPr/>
        </p:nvSpPr>
        <p:spPr>
          <a:xfrm>
            <a:off x="950493" y="2996558"/>
            <a:ext cx="7615438" cy="1754326"/>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apt-get update</a:t>
            </a:r>
          </a:p>
          <a:p>
            <a:pPr algn="r"/>
            <a:r>
              <a:rPr lang="en-US" altLang="ko-KR" dirty="0">
                <a:solidFill>
                  <a:srgbClr val="96F936"/>
                </a:solidFill>
              </a:rPr>
              <a:t>apt update</a:t>
            </a:r>
            <a:r>
              <a:rPr lang="ko-KR" altLang="en-US" dirty="0">
                <a:solidFill>
                  <a:srgbClr val="96F936"/>
                </a:solidFill>
              </a:rPr>
              <a:t>는 설치되어 있는 패키지들의</a:t>
            </a:r>
            <a:endParaRPr lang="en-US" altLang="ko-KR" dirty="0">
              <a:solidFill>
                <a:srgbClr val="96F936"/>
              </a:solidFill>
            </a:endParaRPr>
          </a:p>
          <a:p>
            <a:pPr algn="r"/>
            <a:r>
              <a:rPr lang="ko-KR" altLang="en-US" dirty="0">
                <a:solidFill>
                  <a:srgbClr val="96F936"/>
                </a:solidFill>
              </a:rPr>
              <a:t>새로운 버전이 있는지 확인할 때 사용</a:t>
            </a:r>
            <a:endParaRPr lang="en-US" altLang="ko-KR" dirty="0">
              <a:solidFill>
                <a:srgbClr val="96F936"/>
              </a:solidFill>
              <a:latin typeface="Consolas" panose="020B0609020204030204" pitchFamily="49" charset="0"/>
            </a:endParaRP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apt-get install vim</a:t>
            </a: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apt-get install python3-pip</a:t>
            </a:r>
          </a:p>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apt-get install python3-picamera2</a:t>
            </a:r>
          </a:p>
        </p:txBody>
      </p:sp>
      <p:sp>
        <p:nvSpPr>
          <p:cNvPr id="10" name="TextBox 9">
            <a:extLst>
              <a:ext uri="{FF2B5EF4-FFF2-40B4-BE49-F238E27FC236}">
                <a16:creationId xmlns:a16="http://schemas.microsoft.com/office/drawing/2014/main" id="{62365517-7B4D-365E-0EF8-9896C0A6AA39}"/>
              </a:ext>
            </a:extLst>
          </p:cNvPr>
          <p:cNvSpPr txBox="1"/>
          <p:nvPr/>
        </p:nvSpPr>
        <p:spPr>
          <a:xfrm>
            <a:off x="838198" y="2068136"/>
            <a:ext cx="9814562" cy="888705"/>
          </a:xfrm>
          <a:prstGeom prst="rect">
            <a:avLst/>
          </a:prstGeom>
          <a:noFill/>
        </p:spPr>
        <p:txBody>
          <a:bodyPr wrap="square" rtlCol="0">
            <a:spAutoFit/>
          </a:bodyPr>
          <a:lstStyle/>
          <a:p>
            <a:pPr>
              <a:lnSpc>
                <a:spcPct val="150000"/>
              </a:lnSpc>
            </a:pP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필요한 패키지를 설치</a:t>
            </a:r>
            <a:r>
              <a:rPr lang="en-US" altLang="ko-KR" dirty="0">
                <a:latin typeface="나눔바른고딕" panose="020B0603020101020101" pitchFamily="50" charset="-127"/>
                <a:ea typeface="나눔바른고딕" panose="020B0603020101020101" pitchFamily="50" charset="-127"/>
              </a:rPr>
              <a:t> : VIM</a:t>
            </a:r>
            <a:r>
              <a:rPr lang="ko-KR" altLang="en-US" dirty="0">
                <a:latin typeface="나눔바른고딕" panose="020B0603020101020101" pitchFamily="50" charset="-127"/>
                <a:ea typeface="나눔바른고딕" panose="020B0603020101020101" pitchFamily="50" charset="-127"/>
              </a:rPr>
              <a:t> 편집기</a:t>
            </a:r>
            <a:r>
              <a:rPr lang="en-US" altLang="ko-KR" dirty="0">
                <a:latin typeface="나눔바른고딕" panose="020B0603020101020101" pitchFamily="50" charset="-127"/>
                <a:ea typeface="나눔바른고딕" panose="020B0603020101020101" pitchFamily="50" charset="-127"/>
              </a:rPr>
              <a:t>, Python </a:t>
            </a:r>
            <a:r>
              <a:rPr lang="ko-KR" altLang="en-US" dirty="0">
                <a:latin typeface="나눔바른고딕" panose="020B0603020101020101" pitchFamily="50" charset="-127"/>
                <a:ea typeface="나눔바른고딕" panose="020B0603020101020101" pitchFamily="50" charset="-127"/>
              </a:rPr>
              <a:t>패키지 관리자</a:t>
            </a:r>
            <a:endParaRPr lang="en-US" altLang="ko-KR" dirty="0">
              <a:latin typeface="나눔바른고딕" panose="020B0603020101020101" pitchFamily="50" charset="-127"/>
              <a:ea typeface="나눔바른고딕" panose="020B0603020101020101" pitchFamily="50" charset="-127"/>
            </a:endParaRPr>
          </a:p>
          <a:p>
            <a:pPr>
              <a:lnSpc>
                <a:spcPct val="150000"/>
              </a:lnSpc>
            </a:pPr>
            <a:r>
              <a:rPr lang="en-US" altLang="ko-KR" dirty="0">
                <a:latin typeface="나눔바른고딕" panose="020B0603020101020101" pitchFamily="50" charset="-127"/>
                <a:ea typeface="나눔바른고딕" panose="020B0603020101020101" pitchFamily="50" charset="-127"/>
              </a:rPr>
              <a:t> - APT(Advanced Packaging Tool)</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Linux </a:t>
            </a:r>
            <a:r>
              <a:rPr lang="ko-KR" altLang="en-US" dirty="0">
                <a:latin typeface="나눔바른고딕" panose="020B0603020101020101" pitchFamily="50" charset="-127"/>
                <a:ea typeface="나눔바른고딕" panose="020B0603020101020101" pitchFamily="50" charset="-127"/>
              </a:rPr>
              <a:t>시스템에서 필요한 패키지를 설치하고 제거하는데 사용</a:t>
            </a:r>
          </a:p>
        </p:txBody>
      </p:sp>
      <p:sp>
        <p:nvSpPr>
          <p:cNvPr id="11" name="TextBox 10">
            <a:extLst>
              <a:ext uri="{FF2B5EF4-FFF2-40B4-BE49-F238E27FC236}">
                <a16:creationId xmlns:a16="http://schemas.microsoft.com/office/drawing/2014/main" id="{527C3AC1-C6DA-9C3E-98BB-07C27BEDC690}"/>
              </a:ext>
            </a:extLst>
          </p:cNvPr>
          <p:cNvSpPr txBox="1"/>
          <p:nvPr/>
        </p:nvSpPr>
        <p:spPr>
          <a:xfrm>
            <a:off x="838198" y="4875574"/>
            <a:ext cx="8421916" cy="369332"/>
          </a:xfrm>
          <a:prstGeom prst="rect">
            <a:avLst/>
          </a:prstGeom>
          <a:noFill/>
        </p:spPr>
        <p:txBody>
          <a:bodyPr wrap="square" rtlCol="0">
            <a:spAutoFit/>
          </a:bodyPr>
          <a:lstStyle/>
          <a:p>
            <a:r>
              <a:rPr lang="en-US" altLang="ko-KR" dirty="0">
                <a:latin typeface="나눔바른고딕" panose="020B0603020101020101" pitchFamily="50" charset="-127"/>
                <a:ea typeface="나눔바른고딕" panose="020B0603020101020101" pitchFamily="50" charset="-127"/>
              </a:rPr>
              <a:t> - VIM </a:t>
            </a:r>
            <a:r>
              <a:rPr lang="ko-KR" altLang="en-US" dirty="0">
                <a:latin typeface="나눔바른고딕" panose="020B0603020101020101" pitchFamily="50" charset="-127"/>
                <a:ea typeface="나눔바른고딕" panose="020B0603020101020101" pitchFamily="50" charset="-127"/>
              </a:rPr>
              <a:t>편집기</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실행</a:t>
            </a:r>
          </a:p>
        </p:txBody>
      </p:sp>
      <p:sp>
        <p:nvSpPr>
          <p:cNvPr id="16" name="직사각형 15">
            <a:extLst>
              <a:ext uri="{FF2B5EF4-FFF2-40B4-BE49-F238E27FC236}">
                <a16:creationId xmlns:a16="http://schemas.microsoft.com/office/drawing/2014/main" id="{F408E96B-D354-CDB8-9D46-CE60EBAAF829}"/>
              </a:ext>
            </a:extLst>
          </p:cNvPr>
          <p:cNvSpPr/>
          <p:nvPr/>
        </p:nvSpPr>
        <p:spPr>
          <a:xfrm>
            <a:off x="950493" y="5244906"/>
            <a:ext cx="7006391" cy="36933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err="1">
                <a:solidFill>
                  <a:schemeClr val="bg1"/>
                </a:solidFill>
                <a:latin typeface="Consolas" panose="020B0609020204030204" pitchFamily="49" charset="0"/>
              </a:rPr>
              <a:t>sudo</a:t>
            </a:r>
            <a:r>
              <a:rPr lang="en-US" altLang="ko-KR" dirty="0">
                <a:solidFill>
                  <a:schemeClr val="bg1"/>
                </a:solidFill>
                <a:latin typeface="Consolas" panose="020B0609020204030204" pitchFamily="49" charset="0"/>
              </a:rPr>
              <a:t> vi record_video.py</a:t>
            </a:r>
          </a:p>
        </p:txBody>
      </p:sp>
      <p:grpSp>
        <p:nvGrpSpPr>
          <p:cNvPr id="12" name="그룹 11">
            <a:extLst>
              <a:ext uri="{FF2B5EF4-FFF2-40B4-BE49-F238E27FC236}">
                <a16:creationId xmlns:a16="http://schemas.microsoft.com/office/drawing/2014/main" id="{02DC2D9D-0184-2885-2C4A-0AC1D92ADF38}"/>
              </a:ext>
            </a:extLst>
          </p:cNvPr>
          <p:cNvGrpSpPr/>
          <p:nvPr/>
        </p:nvGrpSpPr>
        <p:grpSpPr>
          <a:xfrm>
            <a:off x="10067544" y="127095"/>
            <a:ext cx="2014375" cy="1317657"/>
            <a:chOff x="9303656" y="72231"/>
            <a:chExt cx="2778263" cy="2315290"/>
          </a:xfrm>
        </p:grpSpPr>
        <p:sp>
          <p:nvSpPr>
            <p:cNvPr id="13"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Pi</a:t>
              </a:r>
              <a:r>
                <a:rPr lang="ko-KR" altLang="en-US" sz="1200" dirty="0">
                  <a:solidFill>
                    <a:sysClr val="windowText" lastClr="000000"/>
                  </a:solidFill>
                </a:rPr>
                <a:t>에 키보드</a:t>
              </a:r>
              <a:r>
                <a:rPr lang="en-US" altLang="ko-KR" sz="1200" dirty="0">
                  <a:solidFill>
                    <a:sysClr val="windowText" lastClr="000000"/>
                  </a:solidFill>
                </a:rPr>
                <a:t>, </a:t>
              </a:r>
              <a:r>
                <a:rPr lang="ko-KR" altLang="en-US" sz="1200" dirty="0">
                  <a:solidFill>
                    <a:sysClr val="windowText" lastClr="000000"/>
                  </a:solidFill>
                </a:rPr>
                <a:t>마우스 연결</a:t>
              </a:r>
            </a:p>
          </p:txBody>
        </p:sp>
        <p:pic>
          <p:nvPicPr>
            <p:cNvPr id="14" name="그림 13"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5" name="TextBox 4">
            <a:extLst>
              <a:ext uri="{FF2B5EF4-FFF2-40B4-BE49-F238E27FC236}">
                <a16:creationId xmlns:a16="http://schemas.microsoft.com/office/drawing/2014/main" id="{E96F98B8-5BDC-65E3-7F2A-750C7A8FEDE8}"/>
              </a:ext>
            </a:extLst>
          </p:cNvPr>
          <p:cNvSpPr txBox="1"/>
          <p:nvPr/>
        </p:nvSpPr>
        <p:spPr>
          <a:xfrm>
            <a:off x="838198" y="1562577"/>
            <a:ext cx="8421916" cy="369332"/>
          </a:xfrm>
          <a:prstGeom prst="rect">
            <a:avLst/>
          </a:prstGeom>
          <a:noFill/>
        </p:spPr>
        <p:txBody>
          <a:bodyPr wrap="square" lIns="91440" tIns="45720" rIns="91440" bIns="45720" rtlCol="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dirty="0">
                <a:latin typeface="Pretendard" panose="02000503000000020004" pitchFamily="50" charset="-127"/>
                <a:ea typeface="Pretendard"/>
                <a:cs typeface="Pretendard" panose="02000503000000020004" pitchFamily="50" charset="-127"/>
              </a:rPr>
              <a:t>📽️ </a:t>
            </a:r>
            <a:r>
              <a:rPr lang="ko-KR" altLang="en-US" err="1">
                <a:latin typeface="Pretendard" panose="02000503000000020004" pitchFamily="50" charset="-127"/>
                <a:ea typeface="나눔바른고딕"/>
                <a:cs typeface="Pretendard" panose="02000503000000020004" pitchFamily="50" charset="-127"/>
              </a:rPr>
              <a:t>Python으로</a:t>
            </a:r>
            <a:r>
              <a:rPr lang="ko-KR" altLang="en-US" b="0" dirty="0">
                <a:latin typeface="Pretendard" panose="02000503000000020004" pitchFamily="50" charset="-127"/>
                <a:ea typeface="나눔바른고딕"/>
                <a:cs typeface="Pretendard" panose="02000503000000020004" pitchFamily="50" charset="-127"/>
              </a:rPr>
              <a:t> </a:t>
            </a:r>
            <a:r>
              <a:rPr lang="en-US" altLang="ko-KR" b="0" dirty="0">
                <a:latin typeface="Pretendard" panose="02000503000000020004" pitchFamily="50" charset="-127"/>
                <a:ea typeface="Pretendard"/>
                <a:cs typeface="Pretendard" panose="02000503000000020004" pitchFamily="50" charset="-127"/>
              </a:rPr>
              <a:t>Raspberry Pi Camera</a:t>
            </a:r>
            <a:r>
              <a:rPr lang="ko-KR" altLang="en-US" b="0" dirty="0">
                <a:latin typeface="Pretendard" panose="02000503000000020004" pitchFamily="50" charset="-127"/>
                <a:ea typeface="나눔바른고딕"/>
                <a:cs typeface="Pretendard" panose="02000503000000020004" pitchFamily="50" charset="-127"/>
              </a:rPr>
              <a:t>의 영상 녹화하기</a:t>
            </a:r>
            <a:r>
              <a:rPr lang="en-US" altLang="ko-KR" dirty="0">
                <a:latin typeface="Pretendard" panose="02000503000000020004" pitchFamily="50" charset="-127"/>
                <a:ea typeface="Pretendard"/>
                <a:cs typeface="Pretendard" panose="02000503000000020004" pitchFamily="50" charset="-127"/>
              </a:rPr>
              <a:t> </a:t>
            </a:r>
            <a:r>
              <a:rPr lang="ko-KR" altLang="en-US" b="0" dirty="0">
                <a:latin typeface="Pretendard" panose="02000503000000020004" pitchFamily="50" charset="-127"/>
                <a:ea typeface="Pretendard"/>
                <a:cs typeface="Pretendard" panose="02000503000000020004" pitchFamily="50" charset="-127"/>
              </a:rPr>
              <a:t>📽️</a:t>
            </a:r>
            <a:endParaRPr lang="ko-KR" altLang="en-US">
              <a:ea typeface="Pretendard"/>
            </a:endParaRPr>
          </a:p>
        </p:txBody>
      </p:sp>
      <p:sp>
        <p:nvSpPr>
          <p:cNvPr id="4" name="TextBox 3">
            <a:extLst>
              <a:ext uri="{FF2B5EF4-FFF2-40B4-BE49-F238E27FC236}">
                <a16:creationId xmlns:a16="http://schemas.microsoft.com/office/drawing/2014/main" id="{86113C10-5405-A4EC-8733-2FBC19FADBB8}"/>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5</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04186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Raspberry Pi</a:t>
            </a:r>
            <a:r>
              <a:rPr lang="ko-KR" altLang="en-US" dirty="0">
                <a:latin typeface="나눔바른고딕" panose="020B0603020101020101" pitchFamily="50" charset="-127"/>
                <a:ea typeface="나눔바른고딕" panose="020B0603020101020101" pitchFamily="50" charset="-127"/>
              </a:rPr>
              <a:t>에 카메라 연결</a:t>
            </a:r>
            <a:r>
              <a:rPr lang="en-US" altLang="ko-KR" dirty="0">
                <a:latin typeface="나눔바른고딕" panose="020B0603020101020101" pitchFamily="50" charset="-127"/>
                <a:ea typeface="나눔바른고딕" panose="020B0603020101020101" pitchFamily="50" charset="-127"/>
              </a:rPr>
              <a:t>(3)</a:t>
            </a:r>
            <a:endParaRPr lang="ko-KR" altLang="en-US"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62365517-7B4D-365E-0EF8-9896C0A6AA39}"/>
              </a:ext>
            </a:extLst>
          </p:cNvPr>
          <p:cNvSpPr txBox="1"/>
          <p:nvPr/>
        </p:nvSpPr>
        <p:spPr>
          <a:xfrm>
            <a:off x="838198" y="2068136"/>
            <a:ext cx="9814562" cy="369332"/>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 Vi</a:t>
            </a:r>
            <a:r>
              <a:rPr lang="ko-KR" altLang="en-US" dirty="0">
                <a:latin typeface="나눔바른고딕" panose="020B0603020101020101" pitchFamily="50" charset="-127"/>
                <a:ea typeface="나눔바른고딕" panose="020B0603020101020101" pitchFamily="50" charset="-127"/>
              </a:rPr>
              <a:t>에서 </a:t>
            </a:r>
            <a:r>
              <a:rPr lang="en-US" altLang="ko-KR" dirty="0" err="1">
                <a:latin typeface="나눔바른고딕" panose="020B0603020101020101" pitchFamily="50" charset="-127"/>
                <a:ea typeface="나눔바른고딕" panose="020B0603020101020101" pitchFamily="50" charset="-127"/>
              </a:rPr>
              <a:t>i</a:t>
            </a:r>
            <a:r>
              <a:rPr lang="ko-KR" altLang="en-US" dirty="0">
                <a:latin typeface="나눔바른고딕" panose="020B0603020101020101" pitchFamily="50" charset="-127"/>
                <a:ea typeface="나눔바른고딕" panose="020B0603020101020101" pitchFamily="50" charset="-127"/>
              </a:rPr>
              <a:t>를 눌러서 편집 모드</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진입</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그 후 아래와 같이 작성</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한글 설명은 작성하지 않음</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p:txBody>
      </p:sp>
      <p:grpSp>
        <p:nvGrpSpPr>
          <p:cNvPr id="5" name="그룹 4"/>
          <p:cNvGrpSpPr/>
          <p:nvPr/>
        </p:nvGrpSpPr>
        <p:grpSpPr>
          <a:xfrm>
            <a:off x="838198" y="2437468"/>
            <a:ext cx="11012866" cy="3970318"/>
            <a:chOff x="838198" y="2712373"/>
            <a:chExt cx="11012866" cy="3970318"/>
          </a:xfrm>
        </p:grpSpPr>
        <p:sp>
          <p:nvSpPr>
            <p:cNvPr id="19" name="직사각형 18">
              <a:extLst>
                <a:ext uri="{FF2B5EF4-FFF2-40B4-BE49-F238E27FC236}">
                  <a16:creationId xmlns:a16="http://schemas.microsoft.com/office/drawing/2014/main" id="{B2CBFA9E-2212-F797-74F7-711DC55EC750}"/>
                </a:ext>
              </a:extLst>
            </p:cNvPr>
            <p:cNvSpPr/>
            <p:nvPr/>
          </p:nvSpPr>
          <p:spPr>
            <a:xfrm>
              <a:off x="838198" y="2712373"/>
              <a:ext cx="10756394" cy="3970318"/>
            </a:xfrm>
            <a:prstGeom prst="rect">
              <a:avLst/>
            </a:prstGeom>
            <a:solidFill>
              <a:sysClr val="windowText" lastClr="000000">
                <a:lumMod val="85000"/>
                <a:lumOff val="15000"/>
              </a:sysClr>
            </a:solidFill>
            <a:ln w="12700" cap="flat" cmpd="sng" algn="ctr">
              <a:solidFill>
                <a:sysClr val="windowText" lastClr="000000">
                  <a:lumMod val="85000"/>
                  <a:lumOff val="15000"/>
                </a:sysClr>
              </a:solidFill>
              <a:prstDash val="solid"/>
              <a:miter lim="800000"/>
            </a:ln>
            <a:effectLst/>
          </p:spPr>
          <p:txBody>
            <a:bodyPr wrap="square"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rPr>
                <a:t>from </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picamera2.encoders </a:t>
              </a:r>
              <a:r>
                <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rPr>
                <a:t>import </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H264Encoder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rPr>
                <a:t>from </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picamera2</a:t>
              </a:r>
              <a:r>
                <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rPr>
                <a:t> import </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Picamera2</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rPr>
                <a:t>import </a:t>
              </a:r>
              <a:r>
                <a:rPr kumimoji="0" lang="en-US" altLang="ko-KR" sz="1800" b="0" i="0" u="none" strike="noStrike" kern="0" cap="none" spc="0" normalizeH="0" baseline="0" noProof="0" dirty="0">
                  <a:ln>
                    <a:noFill/>
                  </a:ln>
                  <a:solidFill>
                    <a:srgbClr val="B392F0"/>
                  </a:solidFill>
                  <a:effectLst/>
                  <a:uLnTx/>
                  <a:uFillTx/>
                  <a:latin typeface="Consolas" panose="020B0609020204030204" pitchFamily="49" charset="0"/>
                  <a:ea typeface="Noto Sans Mono CJK KR" panose="020B0500000000000000" pitchFamily="34" charset="-127"/>
                </a:rPr>
                <a:t>time</a:t>
              </a:r>
              <a:endParaRPr kumimoji="0" lang="en-US" altLang="ko-KR" sz="1800" b="0" i="0" u="none" strike="noStrike" kern="0" cap="none" spc="0" normalizeH="0" baseline="0" noProof="0" dirty="0">
                <a:ln>
                  <a:noFill/>
                </a:ln>
                <a:solidFill>
                  <a:srgbClr val="7030A0"/>
                </a:solidFill>
                <a:effectLst/>
                <a:uLnTx/>
                <a:uFillTx/>
                <a:latin typeface="Consolas" panose="020B0609020204030204" pitchFamily="49" charset="0"/>
                <a:ea typeface="Noto Sans Mono CJK KR" panose="020B0500000000000000" pitchFamily="34" charset="-127"/>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picam2</a:t>
              </a:r>
              <a:r>
                <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rPr>
                <a:t> = </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Picamera2()</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schemeClr val="bg1"/>
                  </a:solidFill>
                  <a:effectLst/>
                  <a:uLnTx/>
                  <a:uFillTx/>
                  <a:latin typeface="Consolas" panose="020B0609020204030204" pitchFamily="49" charset="0"/>
                  <a:ea typeface="Noto Sans Mono CJK KR" panose="020B0500000000000000" pitchFamily="34" charset="-127"/>
                </a:rPr>
                <a:t>video_config</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 </a:t>
              </a:r>
              <a:r>
                <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rPr>
                <a:t>= </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picam2.create_video_configuration()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picam2.configure(</a:t>
              </a:r>
              <a:r>
                <a:rPr kumimoji="0" lang="en-US" altLang="ko-KR" sz="1800" b="0" i="0" u="none" strike="noStrike" kern="0" cap="none" spc="0" normalizeH="0" baseline="0" noProof="0" dirty="0" err="1">
                  <a:ln>
                    <a:noFill/>
                  </a:ln>
                  <a:solidFill>
                    <a:schemeClr val="bg1"/>
                  </a:solidFill>
                  <a:effectLst/>
                  <a:uLnTx/>
                  <a:uFillTx/>
                  <a:latin typeface="Consolas" panose="020B0609020204030204" pitchFamily="49" charset="0"/>
                  <a:ea typeface="Noto Sans Mono CJK KR" panose="020B0500000000000000" pitchFamily="34" charset="-127"/>
                </a:rPr>
                <a:t>video_config</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encoder</a:t>
              </a:r>
              <a:r>
                <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rPr>
                <a:t> = </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H264Encoder(bitrate=10000000)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output</a:t>
              </a:r>
              <a:r>
                <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rPr>
                <a:t> = </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"my_video.h264"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srgbClr val="F97583"/>
                </a:solidFill>
                <a:effectLst/>
                <a:uLnTx/>
                <a:uFillTx/>
                <a:latin typeface="Consolas" panose="020B0609020204030204" pitchFamily="49" charset="0"/>
                <a:ea typeface="Noto Sans Mono CJK KR" panose="020B0500000000000000" pitchFamily="34" charset="-127"/>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picam2.start_recording(encoder, output)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srgbClr val="B392F0"/>
                  </a:solidFill>
                  <a:effectLst/>
                  <a:uLnTx/>
                  <a:uFillTx/>
                  <a:latin typeface="Consolas" panose="020B0609020204030204" pitchFamily="49" charset="0"/>
                  <a:ea typeface="Noto Sans Mono CJK KR" panose="020B0500000000000000" pitchFamily="34" charset="-127"/>
                </a:rPr>
                <a:t>time</a:t>
              </a:r>
              <a:r>
                <a:rPr kumimoji="0" lang="en-US" altLang="ko-KR" sz="1800" b="0" i="0" u="none" strike="noStrike" kern="0" cap="none" spc="0" normalizeH="0" baseline="0" noProof="0" dirty="0" err="1">
                  <a:ln>
                    <a:noFill/>
                  </a:ln>
                  <a:solidFill>
                    <a:schemeClr val="bg1"/>
                  </a:solidFill>
                  <a:effectLst/>
                  <a:uLnTx/>
                  <a:uFillTx/>
                  <a:latin typeface="Consolas" panose="020B0609020204030204" pitchFamily="49" charset="0"/>
                  <a:ea typeface="Noto Sans Mono CJK KR" panose="020B0500000000000000" pitchFamily="34" charset="-127"/>
                </a:rPr>
                <a:t>.sleep</a:t>
              </a: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(5)</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chemeClr val="bg1"/>
                  </a:solidFill>
                  <a:effectLst/>
                  <a:uLnTx/>
                  <a:uFillTx/>
                  <a:latin typeface="Consolas" panose="020B0609020204030204" pitchFamily="49" charset="0"/>
                  <a:ea typeface="Noto Sans Mono CJK KR" panose="020B0500000000000000" pitchFamily="34" charset="-127"/>
                </a:rPr>
                <a:t>picam2.stop_recording()</a:t>
              </a:r>
            </a:p>
          </p:txBody>
        </p:sp>
        <p:sp>
          <p:nvSpPr>
            <p:cNvPr id="20" name="TextBox 19">
              <a:extLst>
                <a:ext uri="{FF2B5EF4-FFF2-40B4-BE49-F238E27FC236}">
                  <a16:creationId xmlns:a16="http://schemas.microsoft.com/office/drawing/2014/main" id="{8F53D147-E6D9-657E-6623-C60C05918B1E}"/>
                </a:ext>
              </a:extLst>
            </p:cNvPr>
            <p:cNvSpPr txBox="1"/>
            <p:nvPr/>
          </p:nvSpPr>
          <p:spPr>
            <a:xfrm>
              <a:off x="6402343" y="2763411"/>
              <a:ext cx="5079733" cy="646331"/>
            </a:xfrm>
            <a:prstGeom prst="rect">
              <a:avLst/>
            </a:prstGeom>
            <a:noFill/>
          </p:spPr>
          <p:txBody>
            <a:bodyPr wrap="square">
              <a:spAutoFit/>
            </a:bodyPr>
            <a:lstStyle/>
            <a:p>
              <a:r>
                <a:rPr lang="en-US" altLang="ko-KR" dirty="0">
                  <a:solidFill>
                    <a:srgbClr val="96F936"/>
                  </a:solidFill>
                  <a:latin typeface="나눔바른고딕" panose="020B0603020101020101" pitchFamily="50" charset="-127"/>
                  <a:ea typeface="나눔바른고딕" panose="020B0603020101020101" pitchFamily="50" charset="-127"/>
                </a:rPr>
                <a:t>PiCamera2 library</a:t>
              </a:r>
              <a:r>
                <a:rPr lang="ko-KR" altLang="en-US" dirty="0">
                  <a:solidFill>
                    <a:srgbClr val="96F936"/>
                  </a:solidFill>
                  <a:latin typeface="나눔바른고딕" panose="020B0603020101020101" pitchFamily="50" charset="-127"/>
                  <a:ea typeface="나눔바른고딕" panose="020B0603020101020101" pitchFamily="50" charset="-127"/>
                </a:rPr>
                <a:t> 호출</a:t>
              </a:r>
              <a:r>
                <a:rPr lang="en-US" altLang="ko-KR" dirty="0">
                  <a:solidFill>
                    <a:srgbClr val="96F936"/>
                  </a:solidFill>
                  <a:latin typeface="나눔바른고딕" panose="020B0603020101020101" pitchFamily="50" charset="-127"/>
                  <a:ea typeface="나눔바른고딕" panose="020B0603020101020101" pitchFamily="50" charset="-127"/>
                </a:rPr>
                <a:t> </a:t>
              </a:r>
              <a:r>
                <a:rPr lang="ko-KR" altLang="en-US" dirty="0">
                  <a:solidFill>
                    <a:srgbClr val="96F936"/>
                  </a:solidFill>
                  <a:latin typeface="나눔바른고딕" panose="020B0603020101020101" pitchFamily="50" charset="-127"/>
                  <a:ea typeface="나눔바른고딕" panose="020B0603020101020101" pitchFamily="50" charset="-127"/>
                </a:rPr>
                <a:t>하여 </a:t>
              </a:r>
              <a:r>
                <a:rPr lang="en-US" altLang="ko-KR" dirty="0">
                  <a:solidFill>
                    <a:srgbClr val="96F936"/>
                  </a:solidFill>
                  <a:latin typeface="나눔바른고딕" panose="020B0603020101020101" pitchFamily="50" charset="-127"/>
                  <a:ea typeface="나눔바른고딕" panose="020B0603020101020101" pitchFamily="50" charset="-127"/>
                </a:rPr>
                <a:t>Raspberry Pi</a:t>
              </a:r>
              <a:r>
                <a:rPr lang="ko-KR" altLang="en-US" dirty="0">
                  <a:solidFill>
                    <a:srgbClr val="96F936"/>
                  </a:solidFill>
                  <a:latin typeface="나눔바른고딕" panose="020B0603020101020101" pitchFamily="50" charset="-127"/>
                  <a:ea typeface="나눔바른고딕" panose="020B0603020101020101" pitchFamily="50" charset="-127"/>
                </a:rPr>
                <a:t>에 연결된 카메라에 접근</a:t>
              </a:r>
              <a:r>
                <a:rPr lang="en-US" altLang="ko-KR" dirty="0">
                  <a:solidFill>
                    <a:srgbClr val="96F936"/>
                  </a:solidFill>
                  <a:latin typeface="나눔바른고딕" panose="020B0603020101020101" pitchFamily="50" charset="-127"/>
                  <a:ea typeface="나눔바른고딕" panose="020B0603020101020101" pitchFamily="50" charset="-127"/>
                </a:rPr>
                <a:t> </a:t>
              </a:r>
              <a:r>
                <a:rPr lang="ko-KR" altLang="en-US" dirty="0">
                  <a:solidFill>
                    <a:srgbClr val="96F936"/>
                  </a:solidFill>
                  <a:latin typeface="나눔바른고딕" panose="020B0603020101020101" pitchFamily="50" charset="-127"/>
                  <a:ea typeface="나눔바른고딕" panose="020B0603020101020101" pitchFamily="50" charset="-127"/>
                </a:rPr>
                <a:t>및 사용</a:t>
              </a:r>
              <a:endParaRPr lang="en-US" altLang="ko-KR" dirty="0">
                <a:solidFill>
                  <a:srgbClr val="96F936"/>
                </a:solidFill>
                <a:latin typeface="나눔바른고딕" panose="020B0603020101020101" pitchFamily="50" charset="-127"/>
                <a:ea typeface="나눔바른고딕" panose="020B0603020101020101" pitchFamily="50" charset="-127"/>
              </a:endParaRPr>
            </a:p>
          </p:txBody>
        </p:sp>
        <p:sp>
          <p:nvSpPr>
            <p:cNvPr id="21" name="TextBox 20">
              <a:extLst>
                <a:ext uri="{FF2B5EF4-FFF2-40B4-BE49-F238E27FC236}">
                  <a16:creationId xmlns:a16="http://schemas.microsoft.com/office/drawing/2014/main" id="{126E867B-4948-ED2E-6437-F024801C0286}"/>
                </a:ext>
              </a:extLst>
            </p:cNvPr>
            <p:cNvSpPr txBox="1"/>
            <p:nvPr/>
          </p:nvSpPr>
          <p:spPr>
            <a:xfrm>
              <a:off x="6402343" y="3811662"/>
              <a:ext cx="5112778" cy="376989"/>
            </a:xfrm>
            <a:prstGeom prst="rect">
              <a:avLst/>
            </a:prstGeom>
            <a:noFill/>
          </p:spPr>
          <p:txBody>
            <a:bodyPr wrap="square">
              <a:spAutoFit/>
            </a:bodyPr>
            <a:lstStyle/>
            <a:p>
              <a:r>
                <a:rPr lang="ko-KR" altLang="en-US" dirty="0">
                  <a:solidFill>
                    <a:srgbClr val="96F936"/>
                  </a:solidFill>
                  <a:latin typeface="나눔바른고딕" panose="020B0603020101020101" pitchFamily="50" charset="-127"/>
                  <a:ea typeface="나눔바른고딕" panose="020B0603020101020101" pitchFamily="50" charset="-127"/>
                </a:rPr>
                <a:t>카메라를 다룰 수 있는 </a:t>
              </a:r>
              <a:r>
                <a:rPr lang="en-US" altLang="ko-KR" dirty="0">
                  <a:solidFill>
                    <a:srgbClr val="96F936"/>
                  </a:solidFill>
                  <a:latin typeface="나눔바른고딕" panose="020B0603020101020101" pitchFamily="50" charset="-127"/>
                  <a:ea typeface="나눔바른고딕" panose="020B0603020101020101" pitchFamily="50" charset="-127"/>
                </a:rPr>
                <a:t>camera </a:t>
              </a:r>
              <a:r>
                <a:rPr lang="ko-KR" altLang="en-US" dirty="0">
                  <a:solidFill>
                    <a:srgbClr val="96F936"/>
                  </a:solidFill>
                  <a:latin typeface="나눔바른고딕" panose="020B0603020101020101" pitchFamily="50" charset="-127"/>
                  <a:ea typeface="나눔바른고딕" panose="020B0603020101020101" pitchFamily="50" charset="-127"/>
                </a:rPr>
                <a:t>요소를 </a:t>
              </a:r>
              <a:r>
                <a:rPr lang="ko-KR" altLang="en-US" dirty="0" err="1">
                  <a:solidFill>
                    <a:srgbClr val="96F936"/>
                  </a:solidFill>
                  <a:latin typeface="나눔바른고딕" panose="020B0603020101020101" pitchFamily="50" charset="-127"/>
                  <a:ea typeface="나눔바른고딕" panose="020B0603020101020101" pitchFamily="50" charset="-127"/>
                </a:rPr>
                <a:t>만듬</a:t>
              </a:r>
              <a:endParaRPr lang="en-US" altLang="ko-KR" dirty="0">
                <a:solidFill>
                  <a:srgbClr val="96F936"/>
                </a:solidFill>
                <a:latin typeface="나눔바른고딕" panose="020B0603020101020101" pitchFamily="50" charset="-127"/>
                <a:ea typeface="나눔바른고딕" panose="020B0603020101020101" pitchFamily="50" charset="-127"/>
              </a:endParaRPr>
            </a:p>
          </p:txBody>
        </p:sp>
        <p:sp>
          <p:nvSpPr>
            <p:cNvPr id="22" name="TextBox 21">
              <a:extLst>
                <a:ext uri="{FF2B5EF4-FFF2-40B4-BE49-F238E27FC236}">
                  <a16:creationId xmlns:a16="http://schemas.microsoft.com/office/drawing/2014/main" id="{920D8755-49B4-15D0-7C47-5699D80003DE}"/>
                </a:ext>
              </a:extLst>
            </p:cNvPr>
            <p:cNvSpPr txBox="1"/>
            <p:nvPr/>
          </p:nvSpPr>
          <p:spPr>
            <a:xfrm>
              <a:off x="5230368" y="4400022"/>
              <a:ext cx="6373368" cy="369332"/>
            </a:xfrm>
            <a:prstGeom prst="rect">
              <a:avLst/>
            </a:prstGeom>
            <a:noFill/>
          </p:spPr>
          <p:txBody>
            <a:bodyPr wrap="square">
              <a:spAutoFit/>
            </a:bodyPr>
            <a:lstStyle/>
            <a:p>
              <a:r>
                <a:rPr lang="ko-KR" altLang="en-US" dirty="0">
                  <a:solidFill>
                    <a:srgbClr val="96F936"/>
                  </a:solidFill>
                  <a:latin typeface="나눔바른고딕" panose="020B0603020101020101" pitchFamily="50" charset="-127"/>
                  <a:ea typeface="나눔바른고딕" panose="020B0603020101020101" pitchFamily="50" charset="-127"/>
                </a:rPr>
                <a:t>카메라의 영상 입력을 확인하고</a:t>
              </a:r>
              <a:r>
                <a:rPr lang="en-US" altLang="ko-KR" dirty="0">
                  <a:solidFill>
                    <a:srgbClr val="96F936"/>
                  </a:solidFill>
                  <a:latin typeface="나눔바른고딕" panose="020B0603020101020101" pitchFamily="50" charset="-127"/>
                  <a:ea typeface="나눔바른고딕" panose="020B0603020101020101" pitchFamily="50" charset="-127"/>
                </a:rPr>
                <a:t>, h264 </a:t>
              </a:r>
              <a:r>
                <a:rPr lang="ko-KR" altLang="en-US" dirty="0">
                  <a:solidFill>
                    <a:srgbClr val="96F936"/>
                  </a:solidFill>
                  <a:latin typeface="나눔바른고딕" panose="020B0603020101020101" pitchFamily="50" charset="-127"/>
                  <a:ea typeface="나눔바른고딕" panose="020B0603020101020101" pitchFamily="50" charset="-127"/>
                </a:rPr>
                <a:t>코덱으로 비디오 녹화를 시작</a:t>
              </a:r>
              <a:endParaRPr lang="en-US" altLang="ko-KR" dirty="0">
                <a:solidFill>
                  <a:srgbClr val="96F936"/>
                </a:solidFill>
                <a:latin typeface="나눔바른고딕" panose="020B0603020101020101" pitchFamily="50" charset="-127"/>
                <a:ea typeface="나눔바른고딕" panose="020B0603020101020101" pitchFamily="50" charset="-127"/>
              </a:endParaRPr>
            </a:p>
          </p:txBody>
        </p:sp>
        <p:sp>
          <p:nvSpPr>
            <p:cNvPr id="23" name="TextBox 22">
              <a:extLst>
                <a:ext uri="{FF2B5EF4-FFF2-40B4-BE49-F238E27FC236}">
                  <a16:creationId xmlns:a16="http://schemas.microsoft.com/office/drawing/2014/main" id="{3506E15A-83EB-6B95-F32B-DEC4D7922EC5}"/>
                </a:ext>
              </a:extLst>
            </p:cNvPr>
            <p:cNvSpPr txBox="1"/>
            <p:nvPr/>
          </p:nvSpPr>
          <p:spPr>
            <a:xfrm>
              <a:off x="4631714" y="5227922"/>
              <a:ext cx="7219350" cy="369332"/>
            </a:xfrm>
            <a:prstGeom prst="rect">
              <a:avLst/>
            </a:prstGeom>
            <a:noFill/>
          </p:spPr>
          <p:txBody>
            <a:bodyPr wrap="square">
              <a:spAutoFit/>
            </a:bodyPr>
            <a:lstStyle/>
            <a:p>
              <a:r>
                <a:rPr lang="en-US" altLang="ko-KR" dirty="0">
                  <a:solidFill>
                    <a:srgbClr val="96F936"/>
                  </a:solidFill>
                  <a:latin typeface="나눔바른고딕" panose="020B0603020101020101" pitchFamily="50" charset="-127"/>
                  <a:ea typeface="나눔바른고딕" panose="020B0603020101020101" pitchFamily="50" charset="-127"/>
                </a:rPr>
                <a:t>5</a:t>
              </a:r>
              <a:r>
                <a:rPr lang="ko-KR" altLang="en-US" dirty="0">
                  <a:solidFill>
                    <a:srgbClr val="96F936"/>
                  </a:solidFill>
                  <a:latin typeface="나눔바른고딕" panose="020B0603020101020101" pitchFamily="50" charset="-127"/>
                  <a:ea typeface="나눔바른고딕" panose="020B0603020101020101" pitchFamily="50" charset="-127"/>
                </a:rPr>
                <a:t>초 동안 동작을 멈춤</a:t>
              </a:r>
              <a:r>
                <a:rPr lang="en-US" altLang="ko-KR" dirty="0">
                  <a:solidFill>
                    <a:srgbClr val="96F936"/>
                  </a:solidFill>
                  <a:latin typeface="나눔바른고딕" panose="020B0603020101020101" pitchFamily="50" charset="-127"/>
                  <a:ea typeface="나눔바른고딕" panose="020B0603020101020101" pitchFamily="50" charset="-127"/>
                </a:rPr>
                <a:t>(sleep). </a:t>
              </a:r>
              <a:r>
                <a:rPr lang="ko-KR" altLang="en-US" dirty="0">
                  <a:solidFill>
                    <a:srgbClr val="96F936"/>
                  </a:solidFill>
                  <a:latin typeface="나눔바른고딕" panose="020B0603020101020101" pitchFamily="50" charset="-127"/>
                  <a:ea typeface="나눔바른고딕" panose="020B0603020101020101" pitchFamily="50" charset="-127"/>
                </a:rPr>
                <a:t>이 부분을 수정하여 비디오 </a:t>
              </a:r>
              <a:r>
                <a:rPr lang="ko-KR" altLang="en-US" dirty="0" err="1">
                  <a:solidFill>
                    <a:srgbClr val="96F936"/>
                  </a:solidFill>
                  <a:latin typeface="나눔바른고딕" panose="020B0603020101020101" pitchFamily="50" charset="-127"/>
                  <a:ea typeface="나눔바른고딕" panose="020B0603020101020101" pitchFamily="50" charset="-127"/>
                </a:rPr>
                <a:t>녹화시간</a:t>
              </a:r>
              <a:r>
                <a:rPr lang="ko-KR" altLang="en-US" dirty="0">
                  <a:solidFill>
                    <a:srgbClr val="96F936"/>
                  </a:solidFill>
                  <a:latin typeface="나눔바른고딕" panose="020B0603020101020101" pitchFamily="50" charset="-127"/>
                  <a:ea typeface="나눔바른고딕" panose="020B0603020101020101" pitchFamily="50" charset="-127"/>
                </a:rPr>
                <a:t> 지정 가능</a:t>
              </a:r>
            </a:p>
          </p:txBody>
        </p:sp>
        <p:sp>
          <p:nvSpPr>
            <p:cNvPr id="24" name="TextBox 23">
              <a:extLst>
                <a:ext uri="{FF2B5EF4-FFF2-40B4-BE49-F238E27FC236}">
                  <a16:creationId xmlns:a16="http://schemas.microsoft.com/office/drawing/2014/main" id="{F122A97E-32B2-94DC-1FAE-74357CBF48B7}"/>
                </a:ext>
              </a:extLst>
            </p:cNvPr>
            <p:cNvSpPr txBox="1"/>
            <p:nvPr/>
          </p:nvSpPr>
          <p:spPr>
            <a:xfrm>
              <a:off x="4631714" y="6037742"/>
              <a:ext cx="6662648" cy="369332"/>
            </a:xfrm>
            <a:prstGeom prst="rect">
              <a:avLst/>
            </a:prstGeom>
            <a:noFill/>
          </p:spPr>
          <p:txBody>
            <a:bodyPr wrap="square">
              <a:spAutoFit/>
            </a:bodyPr>
            <a:lstStyle/>
            <a:p>
              <a:r>
                <a:rPr lang="en-US" altLang="ko-KR" dirty="0">
                  <a:solidFill>
                    <a:srgbClr val="96F936"/>
                  </a:solidFill>
                  <a:latin typeface="나눔바른고딕" panose="020B0603020101020101" pitchFamily="50" charset="-127"/>
                  <a:ea typeface="나눔바른고딕" panose="020B0603020101020101" pitchFamily="50" charset="-127"/>
                </a:rPr>
                <a:t>sleep</a:t>
              </a:r>
              <a:r>
                <a:rPr lang="ko-KR" altLang="en-US" dirty="0">
                  <a:solidFill>
                    <a:srgbClr val="96F936"/>
                  </a:solidFill>
                  <a:latin typeface="나눔바른고딕" panose="020B0603020101020101" pitchFamily="50" charset="-127"/>
                  <a:ea typeface="나눔바른고딕" panose="020B0603020101020101" pitchFamily="50" charset="-127"/>
                </a:rPr>
                <a:t>에서 정의된 시각이 흐른 뒤</a:t>
              </a:r>
              <a:r>
                <a:rPr lang="en-US" altLang="ko-KR" dirty="0">
                  <a:solidFill>
                    <a:srgbClr val="96F936"/>
                  </a:solidFill>
                  <a:latin typeface="나눔바른고딕" panose="020B0603020101020101" pitchFamily="50" charset="-127"/>
                  <a:ea typeface="나눔바른고딕" panose="020B0603020101020101" pitchFamily="50" charset="-127"/>
                </a:rPr>
                <a:t>, </a:t>
              </a:r>
              <a:r>
                <a:rPr lang="ko-KR" altLang="en-US" dirty="0">
                  <a:solidFill>
                    <a:srgbClr val="96F936"/>
                  </a:solidFill>
                  <a:latin typeface="나눔바른고딕" panose="020B0603020101020101" pitchFamily="50" charset="-127"/>
                  <a:ea typeface="나눔바른고딕" panose="020B0603020101020101" pitchFamily="50" charset="-127"/>
                </a:rPr>
                <a:t>카메라 영상 녹화와 </a:t>
              </a:r>
              <a:r>
                <a:rPr lang="ko-KR" altLang="en-US" dirty="0" err="1">
                  <a:solidFill>
                    <a:srgbClr val="96F936"/>
                  </a:solidFill>
                  <a:latin typeface="나눔바른고딕" panose="020B0603020101020101" pitchFamily="50" charset="-127"/>
                  <a:ea typeface="나눔바른고딕" panose="020B0603020101020101" pitchFamily="50" charset="-127"/>
                </a:rPr>
                <a:t>미리보기를</a:t>
              </a:r>
              <a:r>
                <a:rPr lang="ko-KR" altLang="en-US" dirty="0">
                  <a:solidFill>
                    <a:srgbClr val="96F936"/>
                  </a:solidFill>
                  <a:latin typeface="나눔바른고딕" panose="020B0603020101020101" pitchFamily="50" charset="-127"/>
                  <a:ea typeface="나눔바른고딕" panose="020B0603020101020101" pitchFamily="50" charset="-127"/>
                </a:rPr>
                <a:t> 멈춤</a:t>
              </a:r>
            </a:p>
          </p:txBody>
        </p:sp>
      </p:grpSp>
      <p:grpSp>
        <p:nvGrpSpPr>
          <p:cNvPr id="13" name="그룹 12">
            <a:extLst>
              <a:ext uri="{FF2B5EF4-FFF2-40B4-BE49-F238E27FC236}">
                <a16:creationId xmlns:a16="http://schemas.microsoft.com/office/drawing/2014/main" id="{02DC2D9D-0184-2885-2C4A-0AC1D92ADF38}"/>
              </a:ext>
            </a:extLst>
          </p:cNvPr>
          <p:cNvGrpSpPr/>
          <p:nvPr/>
        </p:nvGrpSpPr>
        <p:grpSpPr>
          <a:xfrm>
            <a:off x="10067544" y="127095"/>
            <a:ext cx="2014375" cy="1317657"/>
            <a:chOff x="9303656" y="72231"/>
            <a:chExt cx="2778263" cy="2315290"/>
          </a:xfrm>
        </p:grpSpPr>
        <p:sp>
          <p:nvSpPr>
            <p:cNvPr id="14"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Pi</a:t>
              </a:r>
              <a:r>
                <a:rPr lang="ko-KR" altLang="en-US" sz="1200" dirty="0">
                  <a:solidFill>
                    <a:sysClr val="windowText" lastClr="000000"/>
                  </a:solidFill>
                </a:rPr>
                <a:t>에 키보드</a:t>
              </a:r>
              <a:r>
                <a:rPr lang="en-US" altLang="ko-KR" sz="1200" dirty="0">
                  <a:solidFill>
                    <a:sysClr val="windowText" lastClr="000000"/>
                  </a:solidFill>
                </a:rPr>
                <a:t>, </a:t>
              </a:r>
              <a:r>
                <a:rPr lang="ko-KR" altLang="en-US" sz="1200" dirty="0">
                  <a:solidFill>
                    <a:sysClr val="windowText" lastClr="000000"/>
                  </a:solidFill>
                </a:rPr>
                <a:t>마우스 연결</a:t>
              </a:r>
            </a:p>
          </p:txBody>
        </p:sp>
        <p:pic>
          <p:nvPicPr>
            <p:cNvPr id="15" name="그림 14"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3" name="TextBox 1">
            <a:extLst>
              <a:ext uri="{FF2B5EF4-FFF2-40B4-BE49-F238E27FC236}">
                <a16:creationId xmlns:a16="http://schemas.microsoft.com/office/drawing/2014/main" id="{DE50A13B-2209-C53D-C909-A2554ED3206D}"/>
              </a:ext>
            </a:extLst>
          </p:cNvPr>
          <p:cNvSpPr txBox="1"/>
          <p:nvPr/>
        </p:nvSpPr>
        <p:spPr>
          <a:xfrm>
            <a:off x="838198" y="1562577"/>
            <a:ext cx="8421916" cy="369332"/>
          </a:xfrm>
          <a:prstGeom prst="rect">
            <a:avLst/>
          </a:prstGeom>
          <a:noFill/>
        </p:spPr>
        <p:txBody>
          <a:bodyPr wrap="square" lIns="91440" tIns="45720" rIns="91440" bIns="45720" rtlCol="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dirty="0">
                <a:latin typeface="Pretendard" panose="02000503000000020004" pitchFamily="50" charset="-127"/>
                <a:ea typeface="Pretendard"/>
                <a:cs typeface="Pretendard" panose="02000503000000020004" pitchFamily="50" charset="-127"/>
              </a:rPr>
              <a:t>📽️ </a:t>
            </a:r>
            <a:r>
              <a:rPr lang="ko-KR" altLang="en-US" err="1">
                <a:latin typeface="Pretendard" panose="02000503000000020004" pitchFamily="50" charset="-127"/>
                <a:ea typeface="나눔바른고딕"/>
                <a:cs typeface="Pretendard" panose="02000503000000020004" pitchFamily="50" charset="-127"/>
              </a:rPr>
              <a:t>Python으로</a:t>
            </a:r>
            <a:r>
              <a:rPr lang="ko-KR" altLang="en-US" b="0" dirty="0">
                <a:latin typeface="Pretendard" panose="02000503000000020004" pitchFamily="50" charset="-127"/>
                <a:ea typeface="나눔바른고딕"/>
                <a:cs typeface="Pretendard" panose="02000503000000020004" pitchFamily="50" charset="-127"/>
              </a:rPr>
              <a:t> </a:t>
            </a:r>
            <a:r>
              <a:rPr lang="en-US" altLang="ko-KR" b="0" dirty="0">
                <a:latin typeface="Pretendard" panose="02000503000000020004" pitchFamily="50" charset="-127"/>
                <a:ea typeface="Pretendard"/>
                <a:cs typeface="Pretendard" panose="02000503000000020004" pitchFamily="50" charset="-127"/>
              </a:rPr>
              <a:t>Raspberry Pi Camera</a:t>
            </a:r>
            <a:r>
              <a:rPr lang="ko-KR" altLang="en-US" b="0" dirty="0">
                <a:latin typeface="Pretendard" panose="02000503000000020004" pitchFamily="50" charset="-127"/>
                <a:ea typeface="나눔바른고딕"/>
                <a:cs typeface="Pretendard" panose="02000503000000020004" pitchFamily="50" charset="-127"/>
              </a:rPr>
              <a:t>의 영상 녹화하기</a:t>
            </a:r>
            <a:r>
              <a:rPr lang="en-US" altLang="ko-KR" dirty="0">
                <a:latin typeface="Pretendard" panose="02000503000000020004" pitchFamily="50" charset="-127"/>
                <a:ea typeface="Pretendard"/>
                <a:cs typeface="Pretendard" panose="02000503000000020004" pitchFamily="50" charset="-127"/>
              </a:rPr>
              <a:t> </a:t>
            </a:r>
            <a:r>
              <a:rPr lang="ko-KR" altLang="en-US" b="0" dirty="0">
                <a:latin typeface="Pretendard" panose="02000503000000020004" pitchFamily="50" charset="-127"/>
                <a:ea typeface="Pretendard"/>
                <a:cs typeface="Pretendard" panose="02000503000000020004" pitchFamily="50" charset="-127"/>
              </a:rPr>
              <a:t>📽️</a:t>
            </a:r>
            <a:endParaRPr lang="ko-KR" altLang="en-US">
              <a:ea typeface="Pretendard"/>
            </a:endParaRPr>
          </a:p>
        </p:txBody>
      </p:sp>
      <p:sp>
        <p:nvSpPr>
          <p:cNvPr id="6" name="TextBox 5">
            <a:extLst>
              <a:ext uri="{FF2B5EF4-FFF2-40B4-BE49-F238E27FC236}">
                <a16:creationId xmlns:a16="http://schemas.microsoft.com/office/drawing/2014/main" id="{AB681916-5DF9-6AA0-E392-4B6056F4D768}"/>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6</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179013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Raspberry Pi</a:t>
            </a:r>
            <a:r>
              <a:rPr lang="ko-KR" altLang="en-US" dirty="0">
                <a:latin typeface="나눔바른고딕" panose="020B0603020101020101" pitchFamily="50" charset="-127"/>
                <a:ea typeface="나눔바른고딕" panose="020B0603020101020101" pitchFamily="50" charset="-127"/>
              </a:rPr>
              <a:t>에 카메라 연결</a:t>
            </a:r>
            <a:r>
              <a:rPr lang="en-US" altLang="ko-KR" dirty="0">
                <a:latin typeface="나눔바른고딕" panose="020B0603020101020101" pitchFamily="50" charset="-127"/>
                <a:ea typeface="나눔바른고딕" panose="020B0603020101020101" pitchFamily="50" charset="-127"/>
              </a:rPr>
              <a:t>(4)</a:t>
            </a:r>
            <a:endParaRPr lang="ko-KR" altLang="en-US"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62365517-7B4D-365E-0EF8-9896C0A6AA39}"/>
              </a:ext>
            </a:extLst>
          </p:cNvPr>
          <p:cNvSpPr txBox="1"/>
          <p:nvPr/>
        </p:nvSpPr>
        <p:spPr>
          <a:xfrm>
            <a:off x="838198" y="2068136"/>
            <a:ext cx="9814562" cy="369332"/>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 python code</a:t>
            </a:r>
            <a:r>
              <a:rPr lang="ko-KR" altLang="en-US" dirty="0">
                <a:latin typeface="나눔바른고딕" panose="020B0603020101020101" pitchFamily="50" charset="-127"/>
                <a:ea typeface="나눔바른고딕" panose="020B0603020101020101" pitchFamily="50" charset="-127"/>
              </a:rPr>
              <a:t>를 실행한 뒤</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녹화된 영상을 확인</a:t>
            </a:r>
          </a:p>
        </p:txBody>
      </p:sp>
      <p:grpSp>
        <p:nvGrpSpPr>
          <p:cNvPr id="8" name="그룹 7"/>
          <p:cNvGrpSpPr/>
          <p:nvPr/>
        </p:nvGrpSpPr>
        <p:grpSpPr>
          <a:xfrm>
            <a:off x="3030762" y="3270581"/>
            <a:ext cx="6229352" cy="1484224"/>
            <a:chOff x="869219" y="2656166"/>
            <a:chExt cx="6229352" cy="1484224"/>
          </a:xfrm>
        </p:grpSpPr>
        <p:pic>
          <p:nvPicPr>
            <p:cNvPr id="14" name="netstat pi.png" descr="netstat pi.png">
              <a:extLst>
                <a:ext uri="{FF2B5EF4-FFF2-40B4-BE49-F238E27FC236}">
                  <a16:creationId xmlns:a16="http://schemas.microsoft.com/office/drawing/2014/main" id="{A3528E7D-B9F5-392E-09FB-2F45D3C9F970}"/>
                </a:ext>
              </a:extLst>
            </p:cNvPr>
            <p:cNvPicPr>
              <a:picLocks noChangeAspect="1"/>
            </p:cNvPicPr>
            <p:nvPr/>
          </p:nvPicPr>
          <p:blipFill rotWithShape="1">
            <a:blip r:embed="rId2"/>
            <a:srcRect b="90460"/>
            <a:stretch/>
          </p:blipFill>
          <p:spPr>
            <a:xfrm>
              <a:off x="869220" y="2656166"/>
              <a:ext cx="6229351" cy="585009"/>
            </a:xfrm>
            <a:prstGeom prst="rect">
              <a:avLst/>
            </a:prstGeom>
            <a:ln w="12700">
              <a:miter lim="400000"/>
            </a:ln>
          </p:spPr>
        </p:pic>
        <p:sp>
          <p:nvSpPr>
            <p:cNvPr id="15" name="직사각형 14">
              <a:extLst>
                <a:ext uri="{FF2B5EF4-FFF2-40B4-BE49-F238E27FC236}">
                  <a16:creationId xmlns:a16="http://schemas.microsoft.com/office/drawing/2014/main" id="{8EF4AE5D-467A-A049-FC77-07EB8BDE9FEC}"/>
                </a:ext>
              </a:extLst>
            </p:cNvPr>
            <p:cNvSpPr/>
            <p:nvPr/>
          </p:nvSpPr>
          <p:spPr>
            <a:xfrm>
              <a:off x="869219" y="3241175"/>
              <a:ext cx="6229351" cy="89921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dirty="0" err="1">
                  <a:solidFill>
                    <a:srgbClr val="96F936"/>
                  </a:solidFill>
                  <a:latin typeface="Consolas" panose="020B0609020204030204" pitchFamily="49" charset="0"/>
                </a:rPr>
                <a:t>pi@raspberrypi</a:t>
              </a:r>
              <a:r>
                <a:rPr lang="en-US" altLang="ko-KR" dirty="0">
                  <a:solidFill>
                    <a:schemeClr val="bg1"/>
                  </a:solidFill>
                  <a:latin typeface="Consolas" panose="020B0609020204030204" pitchFamily="49" charset="0"/>
                </a:rPr>
                <a:t>:</a:t>
              </a:r>
              <a:r>
                <a:rPr lang="en-US" altLang="ko-KR" dirty="0">
                  <a:solidFill>
                    <a:srgbClr val="7AB0E3"/>
                  </a:solidFill>
                  <a:latin typeface="Consolas" panose="020B0609020204030204" pitchFamily="49" charset="0"/>
                </a:rPr>
                <a:t>~$ </a:t>
              </a:r>
              <a:r>
                <a:rPr lang="en-US" altLang="ko-KR" dirty="0">
                  <a:solidFill>
                    <a:schemeClr val="bg1"/>
                  </a:solidFill>
                  <a:latin typeface="Consolas" panose="020B0609020204030204" pitchFamily="49" charset="0"/>
                </a:rPr>
                <a:t>python3</a:t>
              </a:r>
              <a:r>
                <a:rPr lang="ko-KR" altLang="en-US" dirty="0">
                  <a:solidFill>
                    <a:schemeClr val="bg1"/>
                  </a:solidFill>
                  <a:latin typeface="Consolas" panose="020B0609020204030204" pitchFamily="49" charset="0"/>
                </a:rPr>
                <a:t> </a:t>
              </a:r>
              <a:r>
                <a:rPr lang="en-US" altLang="ko-KR" dirty="0">
                  <a:solidFill>
                    <a:schemeClr val="bg1"/>
                  </a:solidFill>
                  <a:latin typeface="Consolas" panose="020B0609020204030204" pitchFamily="49" charset="0"/>
                </a:rPr>
                <a:t>record_video.py</a:t>
              </a:r>
            </a:p>
          </p:txBody>
        </p:sp>
      </p:grpSp>
      <p:grpSp>
        <p:nvGrpSpPr>
          <p:cNvPr id="12" name="그룹 11">
            <a:extLst>
              <a:ext uri="{FF2B5EF4-FFF2-40B4-BE49-F238E27FC236}">
                <a16:creationId xmlns:a16="http://schemas.microsoft.com/office/drawing/2014/main" id="{02DC2D9D-0184-2885-2C4A-0AC1D92ADF38}"/>
              </a:ext>
            </a:extLst>
          </p:cNvPr>
          <p:cNvGrpSpPr/>
          <p:nvPr/>
        </p:nvGrpSpPr>
        <p:grpSpPr>
          <a:xfrm>
            <a:off x="10067544" y="127095"/>
            <a:ext cx="2014375" cy="1317657"/>
            <a:chOff x="9303656" y="72231"/>
            <a:chExt cx="2778263" cy="2315290"/>
          </a:xfrm>
        </p:grpSpPr>
        <p:sp>
          <p:nvSpPr>
            <p:cNvPr id="13" name="말풍선: 모서리가 둥근 사각형 19">
              <a:extLst>
                <a:ext uri="{FF2B5EF4-FFF2-40B4-BE49-F238E27FC236}">
                  <a16:creationId xmlns:a16="http://schemas.microsoft.com/office/drawing/2014/main" id="{287650D0-F137-89C4-BEC2-169233A7BA0D}"/>
                </a:ext>
              </a:extLst>
            </p:cNvPr>
            <p:cNvSpPr/>
            <p:nvPr/>
          </p:nvSpPr>
          <p:spPr>
            <a:xfrm>
              <a:off x="10427291" y="72231"/>
              <a:ext cx="1654628" cy="955675"/>
            </a:xfrm>
            <a:custGeom>
              <a:avLst/>
              <a:gdLst>
                <a:gd name="connsiteX0" fmla="*/ 0 w 1654628"/>
                <a:gd name="connsiteY0" fmla="*/ 159282 h 955675"/>
                <a:gd name="connsiteX1" fmla="*/ 159282 w 1654628"/>
                <a:gd name="connsiteY1" fmla="*/ 0 h 955675"/>
                <a:gd name="connsiteX2" fmla="*/ 275771 w 1654628"/>
                <a:gd name="connsiteY2" fmla="*/ 0 h 955675"/>
                <a:gd name="connsiteX3" fmla="*/ 275771 w 1654628"/>
                <a:gd name="connsiteY3" fmla="*/ 0 h 955675"/>
                <a:gd name="connsiteX4" fmla="*/ 689428 w 1654628"/>
                <a:gd name="connsiteY4" fmla="*/ 0 h 955675"/>
                <a:gd name="connsiteX5" fmla="*/ 1108505 w 1654628"/>
                <a:gd name="connsiteY5" fmla="*/ 0 h 955675"/>
                <a:gd name="connsiteX6" fmla="*/ 1495346 w 1654628"/>
                <a:gd name="connsiteY6" fmla="*/ 0 h 955675"/>
                <a:gd name="connsiteX7" fmla="*/ 1654628 w 1654628"/>
                <a:gd name="connsiteY7" fmla="*/ 159282 h 955675"/>
                <a:gd name="connsiteX8" fmla="*/ 1654628 w 1654628"/>
                <a:gd name="connsiteY8" fmla="*/ 557477 h 955675"/>
                <a:gd name="connsiteX9" fmla="*/ 1654628 w 1654628"/>
                <a:gd name="connsiteY9" fmla="*/ 557477 h 955675"/>
                <a:gd name="connsiteX10" fmla="*/ 1654628 w 1654628"/>
                <a:gd name="connsiteY10" fmla="*/ 796396 h 955675"/>
                <a:gd name="connsiteX11" fmla="*/ 1654628 w 1654628"/>
                <a:gd name="connsiteY11" fmla="*/ 796393 h 955675"/>
                <a:gd name="connsiteX12" fmla="*/ 1495346 w 1654628"/>
                <a:gd name="connsiteY12" fmla="*/ 955675 h 955675"/>
                <a:gd name="connsiteX13" fmla="*/ 1108505 w 1654628"/>
                <a:gd name="connsiteY13" fmla="*/ 955675 h 955675"/>
                <a:gd name="connsiteX14" fmla="*/ 689428 w 1654628"/>
                <a:gd name="connsiteY14" fmla="*/ 955675 h 955675"/>
                <a:gd name="connsiteX15" fmla="*/ 221340 w 1654628"/>
                <a:gd name="connsiteY15" fmla="*/ 1104158 h 955675"/>
                <a:gd name="connsiteX16" fmla="*/ 275771 w 1654628"/>
                <a:gd name="connsiteY16" fmla="*/ 955675 h 955675"/>
                <a:gd name="connsiteX17" fmla="*/ 159282 w 1654628"/>
                <a:gd name="connsiteY17" fmla="*/ 955675 h 955675"/>
                <a:gd name="connsiteX18" fmla="*/ 0 w 1654628"/>
                <a:gd name="connsiteY18" fmla="*/ 796393 h 955675"/>
                <a:gd name="connsiteX19" fmla="*/ 0 w 1654628"/>
                <a:gd name="connsiteY19" fmla="*/ 796396 h 955675"/>
                <a:gd name="connsiteX20" fmla="*/ 0 w 1654628"/>
                <a:gd name="connsiteY20" fmla="*/ 557477 h 955675"/>
                <a:gd name="connsiteX21" fmla="*/ 0 w 1654628"/>
                <a:gd name="connsiteY21" fmla="*/ 557477 h 955675"/>
                <a:gd name="connsiteX22" fmla="*/ 0 w 1654628"/>
                <a:gd name="connsiteY22" fmla="*/ 159282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628" h="955675" extrusionOk="0">
                  <a:moveTo>
                    <a:pt x="0" y="159282"/>
                  </a:moveTo>
                  <a:cubicBezTo>
                    <a:pt x="2946" y="63397"/>
                    <a:pt x="78051" y="17171"/>
                    <a:pt x="159282" y="0"/>
                  </a:cubicBezTo>
                  <a:cubicBezTo>
                    <a:pt x="194482" y="-9976"/>
                    <a:pt x="220669" y="4683"/>
                    <a:pt x="275771" y="0"/>
                  </a:cubicBezTo>
                  <a:lnTo>
                    <a:pt x="275771" y="0"/>
                  </a:lnTo>
                  <a:cubicBezTo>
                    <a:pt x="422041" y="-23177"/>
                    <a:pt x="519229" y="22825"/>
                    <a:pt x="689428" y="0"/>
                  </a:cubicBezTo>
                  <a:cubicBezTo>
                    <a:pt x="894538" y="-26586"/>
                    <a:pt x="1002708" y="15188"/>
                    <a:pt x="1108505" y="0"/>
                  </a:cubicBezTo>
                  <a:cubicBezTo>
                    <a:pt x="1214302" y="-15188"/>
                    <a:pt x="1354842" y="3724"/>
                    <a:pt x="1495346" y="0"/>
                  </a:cubicBezTo>
                  <a:cubicBezTo>
                    <a:pt x="1589876" y="8683"/>
                    <a:pt x="1649476" y="74224"/>
                    <a:pt x="1654628" y="159282"/>
                  </a:cubicBezTo>
                  <a:cubicBezTo>
                    <a:pt x="1696343" y="351836"/>
                    <a:pt x="1613083" y="414223"/>
                    <a:pt x="1654628" y="557477"/>
                  </a:cubicBezTo>
                  <a:lnTo>
                    <a:pt x="1654628" y="557477"/>
                  </a:lnTo>
                  <a:cubicBezTo>
                    <a:pt x="1683111" y="665086"/>
                    <a:pt x="1640162" y="726349"/>
                    <a:pt x="1654628" y="796396"/>
                  </a:cubicBezTo>
                  <a:lnTo>
                    <a:pt x="1654628" y="796393"/>
                  </a:lnTo>
                  <a:cubicBezTo>
                    <a:pt x="1652234" y="888896"/>
                    <a:pt x="1581456" y="960670"/>
                    <a:pt x="1495346" y="955675"/>
                  </a:cubicBezTo>
                  <a:cubicBezTo>
                    <a:pt x="1410445" y="966606"/>
                    <a:pt x="1284186" y="917462"/>
                    <a:pt x="1108505" y="955675"/>
                  </a:cubicBezTo>
                  <a:cubicBezTo>
                    <a:pt x="932824" y="993888"/>
                    <a:pt x="898535" y="913396"/>
                    <a:pt x="689428" y="955675"/>
                  </a:cubicBezTo>
                  <a:cubicBezTo>
                    <a:pt x="544261" y="1046329"/>
                    <a:pt x="326946" y="1034062"/>
                    <a:pt x="221340" y="1104158"/>
                  </a:cubicBezTo>
                  <a:cubicBezTo>
                    <a:pt x="226023" y="1062959"/>
                    <a:pt x="272021" y="997602"/>
                    <a:pt x="275771" y="955675"/>
                  </a:cubicBezTo>
                  <a:cubicBezTo>
                    <a:pt x="225286" y="958156"/>
                    <a:pt x="217361" y="952547"/>
                    <a:pt x="159282" y="955675"/>
                  </a:cubicBezTo>
                  <a:cubicBezTo>
                    <a:pt x="75265" y="951195"/>
                    <a:pt x="7720" y="886272"/>
                    <a:pt x="0" y="796393"/>
                  </a:cubicBezTo>
                  <a:lnTo>
                    <a:pt x="0" y="796396"/>
                  </a:lnTo>
                  <a:cubicBezTo>
                    <a:pt x="-27294" y="738929"/>
                    <a:pt x="18623" y="609993"/>
                    <a:pt x="0" y="557477"/>
                  </a:cubicBezTo>
                  <a:lnTo>
                    <a:pt x="0" y="557477"/>
                  </a:lnTo>
                  <a:cubicBezTo>
                    <a:pt x="-1317" y="385821"/>
                    <a:pt x="5508" y="299968"/>
                    <a:pt x="0" y="159282"/>
                  </a:cubicBezTo>
                  <a:close/>
                </a:path>
              </a:pathLst>
            </a:custGeom>
            <a:noFill/>
            <a:ln w="38100">
              <a:solidFill>
                <a:schemeClr val="tx1"/>
              </a:solidFill>
              <a:extLst>
                <a:ext uri="{C807C97D-BFC1-408E-A445-0C87EB9F89A2}">
                  <ask:lineSketchStyleProps xmlns:ask="http://schemas.microsoft.com/office/drawing/2018/sketchyshapes" sd="1066159514">
                    <a:prstGeom prst="wedgeRoundRectCallout">
                      <a:avLst>
                        <a:gd name="adj1" fmla="val -36623"/>
                        <a:gd name="adj2" fmla="val 65537"/>
                        <a:gd name="adj3" fmla="val 1666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Pi</a:t>
              </a:r>
              <a:r>
                <a:rPr lang="ko-KR" altLang="en-US" sz="1200" dirty="0">
                  <a:solidFill>
                    <a:sysClr val="windowText" lastClr="000000"/>
                  </a:solidFill>
                </a:rPr>
                <a:t>에 키보드</a:t>
              </a:r>
              <a:r>
                <a:rPr lang="en-US" altLang="ko-KR" sz="1200" dirty="0">
                  <a:solidFill>
                    <a:sysClr val="windowText" lastClr="000000"/>
                  </a:solidFill>
                </a:rPr>
                <a:t>, </a:t>
              </a:r>
              <a:r>
                <a:rPr lang="ko-KR" altLang="en-US" sz="1200" dirty="0">
                  <a:solidFill>
                    <a:sysClr val="windowText" lastClr="000000"/>
                  </a:solidFill>
                </a:rPr>
                <a:t>마우스 연결</a:t>
              </a:r>
            </a:p>
          </p:txBody>
        </p:sp>
        <p:pic>
          <p:nvPicPr>
            <p:cNvPr id="16" name="그림 15" descr="전자기기, 회로이(가) 표시된 사진&#10;&#10;자동 생성된 설명">
              <a:extLst>
                <a:ext uri="{FF2B5EF4-FFF2-40B4-BE49-F238E27FC236}">
                  <a16:creationId xmlns:a16="http://schemas.microsoft.com/office/drawing/2014/main" id="{0A55F57D-890C-8857-587B-12C2916C0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3656" y="1172387"/>
              <a:ext cx="1576049" cy="1215134"/>
            </a:xfrm>
            <a:prstGeom prst="rect">
              <a:avLst/>
            </a:prstGeom>
          </p:spPr>
        </p:pic>
      </p:grpSp>
      <p:sp>
        <p:nvSpPr>
          <p:cNvPr id="9" name="TextBox 8">
            <a:extLst>
              <a:ext uri="{FF2B5EF4-FFF2-40B4-BE49-F238E27FC236}">
                <a16:creationId xmlns:a16="http://schemas.microsoft.com/office/drawing/2014/main" id="{53661849-9040-2B39-860F-B1F6F4572F2B}"/>
              </a:ext>
            </a:extLst>
          </p:cNvPr>
          <p:cNvSpPr txBox="1"/>
          <p:nvPr/>
        </p:nvSpPr>
        <p:spPr>
          <a:xfrm>
            <a:off x="838198" y="1562577"/>
            <a:ext cx="8421916" cy="369332"/>
          </a:xfrm>
          <a:prstGeom prst="rect">
            <a:avLst/>
          </a:prstGeom>
          <a:noFill/>
        </p:spPr>
        <p:txBody>
          <a:bodyPr wrap="square" lIns="91440" tIns="45720" rIns="91440" bIns="45720" rtlCol="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dirty="0">
                <a:latin typeface="Pretendard" panose="02000503000000020004" pitchFamily="50" charset="-127"/>
                <a:ea typeface="Pretendard"/>
                <a:cs typeface="Pretendard" panose="02000503000000020004" pitchFamily="50" charset="-127"/>
              </a:rPr>
              <a:t>📽️ </a:t>
            </a:r>
            <a:r>
              <a:rPr lang="ko-KR" altLang="en-US" err="1">
                <a:latin typeface="Pretendard" panose="02000503000000020004" pitchFamily="50" charset="-127"/>
                <a:ea typeface="나눔바른고딕"/>
                <a:cs typeface="Pretendard" panose="02000503000000020004" pitchFamily="50" charset="-127"/>
              </a:rPr>
              <a:t>Python으로</a:t>
            </a:r>
            <a:r>
              <a:rPr lang="ko-KR" altLang="en-US" b="0" dirty="0">
                <a:latin typeface="Pretendard" panose="02000503000000020004" pitchFamily="50" charset="-127"/>
                <a:ea typeface="나눔바른고딕"/>
                <a:cs typeface="Pretendard" panose="02000503000000020004" pitchFamily="50" charset="-127"/>
              </a:rPr>
              <a:t> </a:t>
            </a:r>
            <a:r>
              <a:rPr lang="en-US" altLang="ko-KR" b="0" dirty="0">
                <a:latin typeface="Pretendard" panose="02000503000000020004" pitchFamily="50" charset="-127"/>
                <a:ea typeface="Pretendard"/>
                <a:cs typeface="Pretendard" panose="02000503000000020004" pitchFamily="50" charset="-127"/>
              </a:rPr>
              <a:t>Raspberry Pi Camera</a:t>
            </a:r>
            <a:r>
              <a:rPr lang="ko-KR" altLang="en-US" b="0" dirty="0">
                <a:latin typeface="Pretendard" panose="02000503000000020004" pitchFamily="50" charset="-127"/>
                <a:ea typeface="나눔바른고딕"/>
                <a:cs typeface="Pretendard" panose="02000503000000020004" pitchFamily="50" charset="-127"/>
              </a:rPr>
              <a:t>의 영상 녹화하기</a:t>
            </a:r>
            <a:r>
              <a:rPr lang="en-US" altLang="ko-KR" dirty="0">
                <a:latin typeface="Pretendard" panose="02000503000000020004" pitchFamily="50" charset="-127"/>
                <a:ea typeface="Pretendard"/>
                <a:cs typeface="Pretendard" panose="02000503000000020004" pitchFamily="50" charset="-127"/>
              </a:rPr>
              <a:t> </a:t>
            </a:r>
            <a:r>
              <a:rPr lang="ko-KR" altLang="en-US" b="0" dirty="0">
                <a:latin typeface="Pretendard" panose="02000503000000020004" pitchFamily="50" charset="-127"/>
                <a:ea typeface="Pretendard"/>
                <a:cs typeface="Pretendard" panose="02000503000000020004" pitchFamily="50" charset="-127"/>
              </a:rPr>
              <a:t>📽️</a:t>
            </a:r>
            <a:endParaRPr lang="ko-KR" altLang="en-US">
              <a:ea typeface="Pretendard"/>
            </a:endParaRPr>
          </a:p>
        </p:txBody>
      </p:sp>
      <p:sp>
        <p:nvSpPr>
          <p:cNvPr id="4" name="TextBox 3">
            <a:extLst>
              <a:ext uri="{FF2B5EF4-FFF2-40B4-BE49-F238E27FC236}">
                <a16:creationId xmlns:a16="http://schemas.microsoft.com/office/drawing/2014/main" id="{67BC34CA-4660-951E-C846-4EEF5CF0DD35}"/>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7</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74907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바른고딕" panose="020B0603020101020101" pitchFamily="50" charset="-127"/>
                <a:ea typeface="나눔바른고딕" panose="020B0603020101020101" pitchFamily="50" charset="-127"/>
              </a:rPr>
              <a:t>Vim </a:t>
            </a:r>
            <a:r>
              <a:rPr lang="ko-KR" altLang="en-US" dirty="0">
                <a:latin typeface="나눔바른고딕" panose="020B0603020101020101" pitchFamily="50" charset="-127"/>
                <a:ea typeface="나눔바른고딕" panose="020B0603020101020101" pitchFamily="50" charset="-127"/>
              </a:rPr>
              <a:t>소개</a:t>
            </a:r>
          </a:p>
        </p:txBody>
      </p:sp>
      <p:sp>
        <p:nvSpPr>
          <p:cNvPr id="4" name="TextBox 3">
            <a:extLst>
              <a:ext uri="{FF2B5EF4-FFF2-40B4-BE49-F238E27FC236}">
                <a16:creationId xmlns:a16="http://schemas.microsoft.com/office/drawing/2014/main" id="{C3A15293-7449-D304-C420-45E5DBC5F750}"/>
              </a:ext>
            </a:extLst>
          </p:cNvPr>
          <p:cNvSpPr txBox="1"/>
          <p:nvPr/>
        </p:nvSpPr>
        <p:spPr>
          <a:xfrm>
            <a:off x="838198" y="1525854"/>
            <a:ext cx="10515602" cy="3435684"/>
          </a:xfrm>
          <a:prstGeom prst="rect">
            <a:avLst/>
          </a:prstGeom>
          <a:noFill/>
        </p:spPr>
        <p:txBody>
          <a:bodyPr wrap="square" rtlCol="0">
            <a:spAutoFit/>
          </a:bodyPr>
          <a:lstStyle/>
          <a:p>
            <a:pPr marL="285750" indent="-285750">
              <a:lnSpc>
                <a:spcPct val="110000"/>
              </a:lnSpc>
              <a:buClr>
                <a:srgbClr val="0070C0"/>
              </a:buClr>
              <a:buFont typeface="Wingdings" panose="05000000000000000000" pitchFamily="2" charset="2"/>
              <a:buChar char="v"/>
            </a:pPr>
            <a:r>
              <a:rPr lang="en-US" altLang="ko-KR" dirty="0">
                <a:latin typeface="나눔바른고딕" panose="020B0603020101020101" pitchFamily="50" charset="-127"/>
                <a:ea typeface="나눔바른고딕" panose="020B0603020101020101" pitchFamily="50" charset="-127"/>
              </a:rPr>
              <a:t>Vim(Vi improved) : UNIX CLI(Command Line Interface) </a:t>
            </a:r>
            <a:r>
              <a:rPr lang="ko-KR" altLang="en-US" dirty="0">
                <a:latin typeface="나눔바른고딕" panose="020B0603020101020101" pitchFamily="50" charset="-127"/>
                <a:ea typeface="나눔바른고딕" panose="020B0603020101020101" pitchFamily="50" charset="-127"/>
              </a:rPr>
              <a:t>환경에서 사용하는 편집기</a:t>
            </a:r>
            <a:r>
              <a:rPr lang="en-US" altLang="ko-KR" dirty="0">
                <a:latin typeface="나눔바른고딕" panose="020B0603020101020101" pitchFamily="50" charset="-127"/>
                <a:ea typeface="나눔바른고딕" panose="020B0603020101020101" pitchFamily="50" charset="-127"/>
              </a:rPr>
              <a:t>(Editor)</a:t>
            </a:r>
          </a:p>
          <a:p>
            <a:pPr marL="742950" lvl="1" indent="-285750">
              <a:lnSpc>
                <a:spcPct val="11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입력</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모드</a:t>
            </a:r>
            <a:r>
              <a:rPr lang="en-US" altLang="ko-KR" dirty="0">
                <a:latin typeface="나눔바른고딕" panose="020B0603020101020101" pitchFamily="50" charset="-127"/>
                <a:ea typeface="나눔바른고딕" panose="020B0603020101020101" pitchFamily="50" charset="-127"/>
              </a:rPr>
              <a:t> : </a:t>
            </a:r>
            <a:r>
              <a:rPr lang="ko-KR" altLang="en-US" dirty="0">
                <a:latin typeface="나눔바른고딕" panose="020B0603020101020101" pitchFamily="50" charset="-127"/>
                <a:ea typeface="나눔바른고딕" panose="020B0603020101020101" pitchFamily="50" charset="-127"/>
              </a:rPr>
              <a:t>원하는 글자를 입력</a:t>
            </a:r>
            <a:endParaRPr lang="en-US" altLang="ko-KR" dirty="0">
              <a:latin typeface="나눔바른고딕" panose="020B0603020101020101" pitchFamily="50" charset="-127"/>
              <a:ea typeface="나눔바른고딕" panose="020B0603020101020101" pitchFamily="50" charset="-127"/>
            </a:endParaRPr>
          </a:p>
          <a:p>
            <a:pPr marL="1200150" lvl="2" indent="-285750">
              <a:lnSpc>
                <a:spcPct val="110000"/>
              </a:lnSpc>
              <a:buClr>
                <a:srgbClr val="0070C0"/>
              </a:buClr>
              <a:buFont typeface="Wingdings" panose="05000000000000000000" pitchFamily="2" charset="2"/>
              <a:buChar char="Ø"/>
            </a:pPr>
            <a:r>
              <a:rPr lang="en-US" altLang="ko-KR" b="1"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a</a:t>
            </a:r>
            <a:r>
              <a:rPr lang="en-US" altLang="ko-KR" dirty="0">
                <a:latin typeface="나눔바른고딕" panose="020B0603020101020101" pitchFamily="50" charset="-127"/>
                <a:ea typeface="나눔바른고딕" panose="020B0603020101020101" pitchFamily="50" charset="-127"/>
              </a:rPr>
              <a:t> : </a:t>
            </a:r>
            <a:r>
              <a:rPr lang="ko-KR" altLang="en-US" dirty="0">
                <a:latin typeface="나눔바른고딕" panose="020B0603020101020101" pitchFamily="50" charset="-127"/>
                <a:ea typeface="나눔바른고딕" panose="020B0603020101020101" pitchFamily="50" charset="-127"/>
              </a:rPr>
              <a:t>현재 위치의</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다음부터 입력 시작</a:t>
            </a:r>
            <a:endParaRPr lang="en-US" altLang="ko-KR" dirty="0">
              <a:latin typeface="나눔바른고딕" panose="020B0603020101020101" pitchFamily="50" charset="-127"/>
              <a:ea typeface="나눔바른고딕" panose="020B0603020101020101" pitchFamily="50" charset="-127"/>
            </a:endParaRPr>
          </a:p>
          <a:p>
            <a:pPr marL="1200150" lvl="2" indent="-285750">
              <a:lnSpc>
                <a:spcPct val="110000"/>
              </a:lnSpc>
              <a:buClr>
                <a:srgbClr val="0070C0"/>
              </a:buClr>
              <a:buFont typeface="Wingdings" panose="05000000000000000000" pitchFamily="2" charset="2"/>
              <a:buChar char="Ø"/>
            </a:pPr>
            <a:r>
              <a:rPr lang="en-US" altLang="ko-KR" b="1" dirty="0" err="1">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i</a:t>
            </a:r>
            <a:r>
              <a:rPr lang="en-US" altLang="ko-KR" dirty="0">
                <a:latin typeface="나눔바른고딕" panose="020B0603020101020101" pitchFamily="50" charset="-127"/>
                <a:ea typeface="나눔바른고딕" panose="020B0603020101020101" pitchFamily="50" charset="-127"/>
              </a:rPr>
              <a:t> : </a:t>
            </a:r>
            <a:r>
              <a:rPr lang="ko-KR" altLang="en-US" dirty="0">
                <a:latin typeface="나눔바른고딕" panose="020B0603020101020101" pitchFamily="50" charset="-127"/>
                <a:ea typeface="나눔바른고딕" panose="020B0603020101020101" pitchFamily="50" charset="-127"/>
              </a:rPr>
              <a:t>현재 위치의 앞에서부터 입력 시작</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1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명령 모드 </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문서 편집을 할 수 있으며</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입력 모드 상태에서 </a:t>
            </a:r>
            <a:r>
              <a:rPr lang="en-US" altLang="ko-KR" dirty="0">
                <a:latin typeface="나눔바른고딕" panose="020B0603020101020101" pitchFamily="50" charset="-127"/>
                <a:ea typeface="나눔바른고딕" panose="020B0603020101020101" pitchFamily="50" charset="-127"/>
              </a:rPr>
              <a:t>ESC</a:t>
            </a:r>
            <a:r>
              <a:rPr lang="ko-KR" altLang="en-US" dirty="0">
                <a:latin typeface="나눔바른고딕" panose="020B0603020101020101" pitchFamily="50" charset="-127"/>
                <a:ea typeface="나눔바른고딕" panose="020B0603020101020101" pitchFamily="50" charset="-127"/>
              </a:rPr>
              <a:t>키를 누르면 명령 모드로 전환됨</a:t>
            </a:r>
            <a:endParaRPr lang="en-US" altLang="ko-KR" dirty="0">
              <a:latin typeface="나눔바른고딕" panose="020B0603020101020101" pitchFamily="50" charset="-127"/>
              <a:ea typeface="나눔바른고딕" panose="020B0603020101020101" pitchFamily="50" charset="-127"/>
            </a:endParaRPr>
          </a:p>
          <a:p>
            <a:pPr marL="1200150" lvl="2" indent="-285750">
              <a:lnSpc>
                <a:spcPct val="110000"/>
              </a:lnSpc>
              <a:buClr>
                <a:srgbClr val="0070C0"/>
              </a:buClr>
              <a:buFont typeface="Wingdings" panose="05000000000000000000" pitchFamily="2" charset="2"/>
              <a:buChar char="Ø"/>
            </a:pPr>
            <a:r>
              <a:rPr lang="en-US" altLang="ko-KR" b="1"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x</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커서가 있는 문자 삭제</a:t>
            </a:r>
            <a:endParaRPr lang="en-US" altLang="ko-KR" dirty="0">
              <a:latin typeface="나눔바른고딕" panose="020B0603020101020101" pitchFamily="50" charset="-127"/>
              <a:ea typeface="나눔바른고딕" panose="020B0603020101020101" pitchFamily="50" charset="-127"/>
            </a:endParaRPr>
          </a:p>
          <a:p>
            <a:pPr marL="1200150" lvl="2" indent="-285750">
              <a:lnSpc>
                <a:spcPct val="110000"/>
              </a:lnSpc>
              <a:buClr>
                <a:srgbClr val="0070C0"/>
              </a:buClr>
              <a:buFont typeface="Wingdings" panose="05000000000000000000" pitchFamily="2" charset="2"/>
              <a:buChar char="Ø"/>
            </a:pPr>
            <a:r>
              <a:rPr lang="en-US" altLang="ko-KR" b="1" dirty="0" err="1">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dd</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현재 줄 전체 삭제</a:t>
            </a:r>
            <a:endParaRPr lang="en-US" altLang="ko-KR" dirty="0">
              <a:latin typeface="나눔바른고딕" panose="020B0603020101020101" pitchFamily="50" charset="-127"/>
              <a:ea typeface="나눔바른고딕" panose="020B0603020101020101" pitchFamily="50" charset="-127"/>
            </a:endParaRPr>
          </a:p>
          <a:p>
            <a:pPr marL="742950" lvl="1" indent="-285750">
              <a:lnSpc>
                <a:spcPct val="110000"/>
              </a:lnSpc>
              <a:buClr>
                <a:srgbClr val="0070C0"/>
              </a:buClr>
              <a:buFont typeface="Wingdings" panose="05000000000000000000" pitchFamily="2" charset="2"/>
              <a:buChar char="v"/>
            </a:pPr>
            <a:r>
              <a:rPr lang="ko-KR" altLang="en-US" dirty="0">
                <a:latin typeface="나눔바른고딕" panose="020B0603020101020101" pitchFamily="50" charset="-127"/>
                <a:ea typeface="나눔바른고딕" panose="020B0603020101020101" pitchFamily="50" charset="-127"/>
              </a:rPr>
              <a:t>라인 모드 </a:t>
            </a:r>
            <a:r>
              <a:rPr lang="en-US" altLang="ko-KR" dirty="0">
                <a:latin typeface="나눔바른고딕" panose="020B0603020101020101" pitchFamily="50" charset="-127"/>
                <a:ea typeface="나눔바른고딕" panose="020B0603020101020101" pitchFamily="50" charset="-127"/>
              </a:rPr>
              <a:t>: ESC </a:t>
            </a:r>
            <a:r>
              <a:rPr lang="ko-KR" altLang="en-US" dirty="0">
                <a:latin typeface="나눔바른고딕" panose="020B0603020101020101" pitchFamily="50" charset="-127"/>
                <a:ea typeface="나눔바른고딕" panose="020B0603020101020101" pitchFamily="50" charset="-127"/>
              </a:rPr>
              <a:t>키를 누른 후 </a:t>
            </a:r>
            <a:r>
              <a:rPr lang="en-US" altLang="ko-KR" dirty="0">
                <a:latin typeface="나눔바른고딕" panose="020B0603020101020101" pitchFamily="50" charset="-127"/>
                <a:ea typeface="나눔바른고딕" panose="020B0603020101020101" pitchFamily="50" charset="-127"/>
              </a:rPr>
              <a:t>colon(:) prompt </a:t>
            </a:r>
            <a:r>
              <a:rPr lang="ko-KR" altLang="en-US" dirty="0">
                <a:latin typeface="나눔바른고딕" panose="020B0603020101020101" pitchFamily="50" charset="-127"/>
                <a:ea typeface="나눔바른고딕" panose="020B0603020101020101" pitchFamily="50" charset="-127"/>
              </a:rPr>
              <a:t>에서 명령을 입력하며 저장</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편집</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검색 기능 제공</a:t>
            </a:r>
            <a:endParaRPr lang="en-US" altLang="ko-KR" dirty="0">
              <a:latin typeface="나눔바른고딕" panose="020B0603020101020101" pitchFamily="50" charset="-127"/>
              <a:ea typeface="나눔바른고딕" panose="020B0603020101020101" pitchFamily="50" charset="-127"/>
            </a:endParaRPr>
          </a:p>
          <a:p>
            <a:pPr marL="1200150" lvl="2" indent="-285750">
              <a:lnSpc>
                <a:spcPct val="110000"/>
              </a:lnSpc>
              <a:buClr>
                <a:srgbClr val="0070C0"/>
              </a:buClr>
              <a:buFont typeface="Wingdings" panose="05000000000000000000" pitchFamily="2" charset="2"/>
              <a:buChar char="Ø"/>
            </a:pPr>
            <a:r>
              <a:rPr lang="en-US" altLang="ko-KR" b="1"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:q</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그대로 종료하기</a:t>
            </a:r>
            <a:endParaRPr lang="en-US" altLang="ko-KR" dirty="0">
              <a:latin typeface="나눔바른고딕" panose="020B0603020101020101" pitchFamily="50" charset="-127"/>
              <a:ea typeface="나눔바른고딕" panose="020B0603020101020101" pitchFamily="50" charset="-127"/>
            </a:endParaRPr>
          </a:p>
          <a:p>
            <a:pPr marL="1200150" lvl="2" indent="-285750">
              <a:lnSpc>
                <a:spcPct val="110000"/>
              </a:lnSpc>
              <a:buClr>
                <a:srgbClr val="0070C0"/>
              </a:buClr>
              <a:buFont typeface="Wingdings" panose="05000000000000000000" pitchFamily="2" charset="2"/>
              <a:buChar char="Ø"/>
            </a:pPr>
            <a:r>
              <a:rPr lang="en-US" altLang="ko-KR" b="1"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:q!</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변경된 내용을 저장하지 않고 종료하기</a:t>
            </a:r>
            <a:endParaRPr lang="en-US" altLang="ko-KR" dirty="0">
              <a:latin typeface="나눔바른고딕" panose="020B0603020101020101" pitchFamily="50" charset="-127"/>
              <a:ea typeface="나눔바른고딕" panose="020B0603020101020101" pitchFamily="50" charset="-127"/>
            </a:endParaRPr>
          </a:p>
          <a:p>
            <a:pPr marL="1200150" lvl="2" indent="-285750">
              <a:lnSpc>
                <a:spcPct val="110000"/>
              </a:lnSpc>
              <a:buClr>
                <a:srgbClr val="0070C0"/>
              </a:buClr>
              <a:buFont typeface="Wingdings" panose="05000000000000000000" pitchFamily="2" charset="2"/>
              <a:buChar char="Ø"/>
            </a:pPr>
            <a:r>
              <a:rPr lang="en-US" altLang="ko-KR" b="1"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b="1" dirty="0" err="1">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wq</a:t>
            </a:r>
            <a:r>
              <a:rPr lang="ko-KR" altLang="en-US" b="1"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변경된 내용을 저장하고 종료하기</a:t>
            </a:r>
            <a:endParaRPr lang="en-US" altLang="ko-KR" dirty="0">
              <a:latin typeface="나눔바른고딕" panose="020B0603020101020101" pitchFamily="50" charset="-127"/>
              <a:ea typeface="나눔바른고딕" panose="020B0603020101020101" pitchFamily="50" charset="-127"/>
            </a:endParaRPr>
          </a:p>
        </p:txBody>
      </p:sp>
      <p:pic>
        <p:nvPicPr>
          <p:cNvPr id="12" name="Image" descr="Image">
            <a:extLst>
              <a:ext uri="{FF2B5EF4-FFF2-40B4-BE49-F238E27FC236}">
                <a16:creationId xmlns:a16="http://schemas.microsoft.com/office/drawing/2014/main" id="{2A1F4847-0386-1F0C-0A8B-5C7B33A1C8FA}"/>
              </a:ext>
            </a:extLst>
          </p:cNvPr>
          <p:cNvPicPr>
            <a:picLocks noChangeAspect="1"/>
          </p:cNvPicPr>
          <p:nvPr/>
        </p:nvPicPr>
        <p:blipFill>
          <a:blip r:embed="rId2"/>
          <a:stretch>
            <a:fillRect/>
          </a:stretch>
        </p:blipFill>
        <p:spPr>
          <a:xfrm>
            <a:off x="3212771" y="652358"/>
            <a:ext cx="749629" cy="751096"/>
          </a:xfrm>
          <a:prstGeom prst="rect">
            <a:avLst/>
          </a:prstGeom>
          <a:ln w="12700">
            <a:miter lim="400000"/>
          </a:ln>
        </p:spPr>
      </p:pic>
      <p:pic>
        <p:nvPicPr>
          <p:cNvPr id="16" name="ls.png" descr="ls.png">
            <a:extLst>
              <a:ext uri="{FF2B5EF4-FFF2-40B4-BE49-F238E27FC236}">
                <a16:creationId xmlns:a16="http://schemas.microsoft.com/office/drawing/2014/main" id="{AD68052C-4F2A-480B-7DFA-2CA029D30760}"/>
              </a:ext>
            </a:extLst>
          </p:cNvPr>
          <p:cNvPicPr>
            <a:picLocks noChangeAspect="1"/>
          </p:cNvPicPr>
          <p:nvPr/>
        </p:nvPicPr>
        <p:blipFill>
          <a:blip r:embed="rId3"/>
          <a:srcRect b="51809"/>
          <a:stretch>
            <a:fillRect/>
          </a:stretch>
        </p:blipFill>
        <p:spPr>
          <a:xfrm>
            <a:off x="1697699" y="4970455"/>
            <a:ext cx="4398300" cy="1072039"/>
          </a:xfrm>
          <a:prstGeom prst="rect">
            <a:avLst/>
          </a:prstGeom>
          <a:ln w="12700">
            <a:miter lim="400000"/>
          </a:ln>
        </p:spPr>
      </p:pic>
      <p:sp>
        <p:nvSpPr>
          <p:cNvPr id="9" name="TextBox 8"/>
          <p:cNvSpPr txBox="1"/>
          <p:nvPr/>
        </p:nvSpPr>
        <p:spPr>
          <a:xfrm>
            <a:off x="2258568" y="6144768"/>
            <a:ext cx="3241657" cy="369332"/>
          </a:xfrm>
          <a:prstGeom prst="rect">
            <a:avLst/>
          </a:prstGeom>
          <a:noFill/>
        </p:spPr>
        <p:txBody>
          <a:bodyPr wrap="none" rtlCol="0">
            <a:spAutoFit/>
          </a:bodyPr>
          <a:lstStyle/>
          <a:p>
            <a:r>
              <a:rPr lang="en-US" altLang="ko-KR" dirty="0">
                <a:latin typeface="나눔바른고딕" panose="020B0603020101020101" pitchFamily="50" charset="-127"/>
                <a:ea typeface="나눔바른고딕" panose="020B0603020101020101" pitchFamily="50" charset="-127"/>
              </a:rPr>
              <a:t>CLI(command</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Line Interface)</a:t>
            </a:r>
            <a:endParaRPr lang="ko-KR" altLang="en-US" dirty="0">
              <a:latin typeface="나눔바른고딕" panose="020B0603020101020101" pitchFamily="50" charset="-127"/>
              <a:ea typeface="나눔바른고딕" panose="020B0603020101020101" pitchFamily="50" charset="-127"/>
            </a:endParaRPr>
          </a:p>
        </p:txBody>
      </p:sp>
      <p:grpSp>
        <p:nvGrpSpPr>
          <p:cNvPr id="17" name="Group">
            <a:extLst>
              <a:ext uri="{FF2B5EF4-FFF2-40B4-BE49-F238E27FC236}">
                <a16:creationId xmlns:a16="http://schemas.microsoft.com/office/drawing/2014/main" id="{BB8DAF32-7911-8C5B-3D03-8E7C124FF1C5}"/>
              </a:ext>
            </a:extLst>
          </p:cNvPr>
          <p:cNvGrpSpPr/>
          <p:nvPr/>
        </p:nvGrpSpPr>
        <p:grpSpPr>
          <a:xfrm>
            <a:off x="7538325" y="4010545"/>
            <a:ext cx="3273553" cy="2101149"/>
            <a:chOff x="0" y="0"/>
            <a:chExt cx="8027983" cy="5387199"/>
          </a:xfrm>
        </p:grpSpPr>
        <p:pic>
          <p:nvPicPr>
            <p:cNvPr id="18" name="Image" descr="Image">
              <a:extLst>
                <a:ext uri="{FF2B5EF4-FFF2-40B4-BE49-F238E27FC236}">
                  <a16:creationId xmlns:a16="http://schemas.microsoft.com/office/drawing/2014/main" id="{3CCEE79A-6293-C866-9B6B-D0A1E6ED5314}"/>
                </a:ext>
              </a:extLst>
            </p:cNvPr>
            <p:cNvPicPr>
              <a:picLocks noChangeAspect="1"/>
            </p:cNvPicPr>
            <p:nvPr/>
          </p:nvPicPr>
          <p:blipFill>
            <a:blip r:embed="rId4"/>
            <a:stretch>
              <a:fillRect/>
            </a:stretch>
          </p:blipFill>
          <p:spPr>
            <a:xfrm>
              <a:off x="0" y="0"/>
              <a:ext cx="8027984" cy="5387200"/>
            </a:xfrm>
            <a:prstGeom prst="rect">
              <a:avLst/>
            </a:prstGeom>
            <a:ln w="12700" cap="flat">
              <a:noFill/>
              <a:miter lim="400000"/>
            </a:ln>
            <a:effectLst/>
          </p:spPr>
        </p:pic>
        <p:pic>
          <p:nvPicPr>
            <p:cNvPr id="19" name="Image" descr="Image">
              <a:extLst>
                <a:ext uri="{FF2B5EF4-FFF2-40B4-BE49-F238E27FC236}">
                  <a16:creationId xmlns:a16="http://schemas.microsoft.com/office/drawing/2014/main" id="{8056DA09-3380-CE16-67BF-CDCB946D9AD2}"/>
                </a:ext>
              </a:extLst>
            </p:cNvPr>
            <p:cNvPicPr>
              <a:picLocks noChangeAspect="1"/>
            </p:cNvPicPr>
            <p:nvPr/>
          </p:nvPicPr>
          <p:blipFill>
            <a:blip r:embed="rId5"/>
            <a:stretch>
              <a:fillRect/>
            </a:stretch>
          </p:blipFill>
          <p:spPr>
            <a:xfrm rot="21030703">
              <a:off x="5807226" y="1154304"/>
              <a:ext cx="529333" cy="529333"/>
            </a:xfrm>
            <a:prstGeom prst="rect">
              <a:avLst/>
            </a:prstGeom>
            <a:ln w="12700" cap="flat">
              <a:noFill/>
              <a:miter lim="400000"/>
            </a:ln>
            <a:effectLst/>
          </p:spPr>
        </p:pic>
      </p:grpSp>
      <p:sp>
        <p:nvSpPr>
          <p:cNvPr id="20" name="TextBox 19"/>
          <p:cNvSpPr txBox="1"/>
          <p:nvPr/>
        </p:nvSpPr>
        <p:spPr>
          <a:xfrm>
            <a:off x="7616950" y="6144768"/>
            <a:ext cx="3116302" cy="369332"/>
          </a:xfrm>
          <a:prstGeom prst="rect">
            <a:avLst/>
          </a:prstGeom>
          <a:noFill/>
        </p:spPr>
        <p:txBody>
          <a:bodyPr wrap="none" rtlCol="0">
            <a:spAutoFit/>
          </a:bodyPr>
          <a:lstStyle/>
          <a:p>
            <a:r>
              <a:rPr lang="en-US" altLang="ko-KR" dirty="0">
                <a:latin typeface="나눔바른고딕" panose="020B0603020101020101" pitchFamily="50" charset="-127"/>
                <a:ea typeface="나눔바른고딕" panose="020B0603020101020101" pitchFamily="50" charset="-127"/>
              </a:rPr>
              <a:t>GUI(Graphic User Interface)</a:t>
            </a:r>
            <a:endParaRPr lang="ko-KR" altLang="en-US" dirty="0">
              <a:latin typeface="나눔바른고딕" panose="020B0603020101020101" pitchFamily="50" charset="-127"/>
              <a:ea typeface="나눔바른고딕" panose="020B0603020101020101" pitchFamily="50" charset="-127"/>
            </a:endParaRPr>
          </a:p>
        </p:txBody>
      </p:sp>
      <p:sp>
        <p:nvSpPr>
          <p:cNvPr id="5" name="TextBox 4">
            <a:extLst>
              <a:ext uri="{FF2B5EF4-FFF2-40B4-BE49-F238E27FC236}">
                <a16:creationId xmlns:a16="http://schemas.microsoft.com/office/drawing/2014/main" id="{E4BB532F-08C5-ABAF-A6D6-F755C68A6A0B}"/>
              </a:ext>
            </a:extLst>
          </p:cNvPr>
          <p:cNvSpPr txBox="1"/>
          <p:nvPr/>
        </p:nvSpPr>
        <p:spPr>
          <a:xfrm>
            <a:off x="11301469" y="6334698"/>
            <a:ext cx="80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latin typeface="Times New Roman"/>
                <a:ea typeface="맑은 고딕"/>
                <a:cs typeface="Times New Roman"/>
              </a:rPr>
              <a:t>- </a:t>
            </a:r>
            <a:r>
              <a:rPr lang="en-US" altLang="ko-KR" b="1" dirty="0">
                <a:latin typeface="Times New Roman"/>
                <a:ea typeface="맑은 고딕"/>
                <a:cs typeface="Times New Roman"/>
              </a:rPr>
              <a:t>8</a:t>
            </a:r>
            <a:r>
              <a:rPr lang="ko-KR" altLang="en-US" b="1" dirty="0">
                <a:latin typeface="Times New Roman"/>
                <a:ea typeface="맑은 고딕"/>
                <a:cs typeface="Times New Roman"/>
              </a:rPr>
              <a:t> - </a:t>
            </a:r>
            <a:endParaRPr lang="ko-KR" altLang="en-US" b="1" dirty="0">
              <a:latin typeface="Times New Roman"/>
              <a:cs typeface="Times New Roman"/>
            </a:endParaRPr>
          </a:p>
        </p:txBody>
      </p:sp>
    </p:spTree>
    <p:extLst>
      <p:ext uri="{BB962C8B-B14F-4D97-AF65-F5344CB8AC3E}">
        <p14:creationId xmlns:p14="http://schemas.microsoft.com/office/powerpoint/2010/main" val="269441543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ntendard">
      <a:majorFont>
        <a:latin typeface="Pretendard SemiBold"/>
        <a:ea typeface="Pretendard SemiBold"/>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dirty="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2671</TotalTime>
  <Words>4926</Words>
  <Application>Microsoft Macintosh PowerPoint</Application>
  <PresentationFormat>와이드스크린</PresentationFormat>
  <Paragraphs>635</Paragraphs>
  <Slides>51</Slides>
  <Notes>3</Notes>
  <HiddenSlides>0</HiddenSlides>
  <MMClips>0</MMClips>
  <ScaleCrop>false</ScaleCrop>
  <HeadingPairs>
    <vt:vector size="6" baseType="variant">
      <vt:variant>
        <vt:lpstr>사용한 글꼴</vt:lpstr>
      </vt:variant>
      <vt:variant>
        <vt:i4>11</vt:i4>
      </vt:variant>
      <vt:variant>
        <vt:lpstr>테마</vt:lpstr>
      </vt:variant>
      <vt:variant>
        <vt:i4>2</vt:i4>
      </vt:variant>
      <vt:variant>
        <vt:lpstr>슬라이드 제목</vt:lpstr>
      </vt:variant>
      <vt:variant>
        <vt:i4>51</vt:i4>
      </vt:variant>
    </vt:vector>
  </HeadingPairs>
  <TitlesOfParts>
    <vt:vector size="64" baseType="lpstr">
      <vt:lpstr>나눔바른고딕</vt:lpstr>
      <vt:lpstr>맑은 고딕</vt:lpstr>
      <vt:lpstr>Pretendard</vt:lpstr>
      <vt:lpstr>Pretendard Medium</vt:lpstr>
      <vt:lpstr>Pretendard SemiBold</vt:lpstr>
      <vt:lpstr>Wingdings,Sans-Serif</vt:lpstr>
      <vt:lpstr>Arial</vt:lpstr>
      <vt:lpstr>Consolas</vt:lpstr>
      <vt:lpstr>Segoe UI Symbol</vt:lpstr>
      <vt:lpstr>Times New Roman</vt:lpstr>
      <vt:lpstr>Wingdings</vt:lpstr>
      <vt:lpstr>Office 테마</vt:lpstr>
      <vt:lpstr>Office 테마</vt:lpstr>
      <vt:lpstr>PowerPoint 프레젠테이션</vt:lpstr>
      <vt:lpstr>PowerPoint 프레젠테이션</vt:lpstr>
      <vt:lpstr>Raspberry Pi &amp; NUC</vt:lpstr>
      <vt:lpstr>실험 환경</vt:lpstr>
      <vt:lpstr>Raspberry Pi에 카메라 연결(1)</vt:lpstr>
      <vt:lpstr>Raspberry Pi에 카메라 연결(2)</vt:lpstr>
      <vt:lpstr>Raspberry Pi에 카메라 연결(3)</vt:lpstr>
      <vt:lpstr>Raspberry Pi에 카메라 연결(4)</vt:lpstr>
      <vt:lpstr>Vim 소개</vt:lpstr>
      <vt:lpstr>PowerPoint 프레젠테이션</vt:lpstr>
      <vt:lpstr>SSH(Secure Shell Protocol)이란?</vt:lpstr>
      <vt:lpstr>NUC – Pi SSH 설정</vt:lpstr>
      <vt:lpstr>PowerPoint 프레젠테이션</vt:lpstr>
      <vt:lpstr>Experiments requirements</vt:lpstr>
      <vt:lpstr>Package 및 Kafka 설치(NUC)</vt:lpstr>
      <vt:lpstr>Package 및 Kafka 설치(Pi)</vt:lpstr>
      <vt:lpstr>Kafka 실행 순서</vt:lpstr>
      <vt:lpstr>Kafka Zookeeper 실행</vt:lpstr>
      <vt:lpstr>Kafka Server 실행(1)</vt:lpstr>
      <vt:lpstr>Kafka Server 실행 및 Topic 생성</vt:lpstr>
      <vt:lpstr>Kafka Topic 생성</vt:lpstr>
      <vt:lpstr>Pi 콘솔창 입력 메시지 발행, NUC 구독</vt:lpstr>
      <vt:lpstr>PowerPoint 프레젠테이션</vt:lpstr>
      <vt:lpstr>Pi, NUC에서 서버 주소 전역 환경변수 설정</vt:lpstr>
      <vt:lpstr>Python Kafka Producer</vt:lpstr>
      <vt:lpstr>Python Kafka Consumer</vt:lpstr>
      <vt:lpstr>PowerPoint 프레젠테이션</vt:lpstr>
      <vt:lpstr>Kafka Setup</vt:lpstr>
      <vt:lpstr>OpenCV Python Setup(NUC)</vt:lpstr>
      <vt:lpstr>Python Kafka Video Producer</vt:lpstr>
      <vt:lpstr>Python Kafka Video Consumer</vt:lpstr>
      <vt:lpstr>PowerPoint 프레젠테이션</vt:lpstr>
      <vt:lpstr>얼굴 특징점 추출(Facial Landmark Detection)</vt:lpstr>
      <vt:lpstr>얼굴 특징점 추출(Facial Landmark Detection)</vt:lpstr>
      <vt:lpstr>얼굴 특징점 추출(Facial Landmark Detection)</vt:lpstr>
      <vt:lpstr>얼굴 특징점 추출(Facial Landmark Detection)</vt:lpstr>
      <vt:lpstr>얼굴 특징점 추출(Facial Landmark Detection)</vt:lpstr>
      <vt:lpstr>얼굴 인식(Face Recognition)</vt:lpstr>
      <vt:lpstr>얼굴 인식(Face Recognition)</vt:lpstr>
      <vt:lpstr>얼굴 인식(Face Recognition)</vt:lpstr>
      <vt:lpstr>얼굴 인식(Face Recognition)</vt:lpstr>
      <vt:lpstr>얼굴 인식(Face Recognition)</vt:lpstr>
      <vt:lpstr>객체 검출(Object Detection)</vt:lpstr>
      <vt:lpstr>객체 검출(Object Detection)</vt:lpstr>
      <vt:lpstr>객체 검출(Object Detection)</vt:lpstr>
      <vt:lpstr>객체 검출(Object Detection)</vt:lpstr>
      <vt:lpstr>스타일 변환(Style Transfer)</vt:lpstr>
      <vt:lpstr>스타일 변환(Style Transfer)</vt:lpstr>
      <vt:lpstr>스타일 변환(Style Transfer)</vt:lpstr>
      <vt:lpstr>스타일 변환(Style Transfer)</vt:lpstr>
      <vt:lpstr>스타일 변환(Style Transfer)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조민준</cp:lastModifiedBy>
  <cp:revision>427</cp:revision>
  <dcterms:created xsi:type="dcterms:W3CDTF">2023-05-30T05:10:14Z</dcterms:created>
  <dcterms:modified xsi:type="dcterms:W3CDTF">2024-07-29T15:26:31Z</dcterms:modified>
</cp:coreProperties>
</file>